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9" r:id="rId1"/>
  </p:sldMasterIdLst>
  <p:sldIdLst>
    <p:sldId id="273" r:id="rId2"/>
    <p:sldId id="274" r:id="rId3"/>
    <p:sldId id="257" r:id="rId4"/>
    <p:sldId id="258" r:id="rId5"/>
    <p:sldId id="264" r:id="rId6"/>
    <p:sldId id="265" r:id="rId7"/>
    <p:sldId id="275" r:id="rId8"/>
    <p:sldId id="272" r:id="rId9"/>
    <p:sldId id="266" r:id="rId10"/>
    <p:sldId id="267" r:id="rId11"/>
    <p:sldId id="268" r:id="rId12"/>
    <p:sldId id="269" r:id="rId13"/>
    <p:sldId id="277" r:id="rId14"/>
    <p:sldId id="270" r:id="rId15"/>
    <p:sldId id="271" r:id="rId16"/>
    <p:sldId id="263" r:id="rId1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p:scale>
          <a:sx n="56" d="100"/>
          <a:sy n="56" d="100"/>
        </p:scale>
        <p:origin x="1580" y="3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e de titre">
    <p:spTree>
      <p:nvGrpSpPr>
        <p:cNvPr id="1" name=""/>
        <p:cNvGrpSpPr/>
        <p:nvPr/>
      </p:nvGrpSpPr>
      <p:grpSpPr>
        <a:xfrm>
          <a:off x="0" y="0"/>
          <a:ext cx="0" cy="0"/>
          <a:chOff x="0" y="0"/>
          <a:chExt cx="0" cy="0"/>
        </a:xfrm>
      </p:grpSpPr>
      <p:grpSp>
        <p:nvGrpSpPr>
          <p:cNvPr id="7" name="Group 6"/>
          <p:cNvGrpSpPr/>
          <p:nvPr/>
        </p:nvGrpSpPr>
        <p:grpSpPr>
          <a:xfrm>
            <a:off x="-8466" y="-8468"/>
            <a:ext cx="9169804" cy="6874935"/>
            <a:chOff x="-8466" y="-8468"/>
            <a:chExt cx="9169804" cy="6874935"/>
          </a:xfrm>
        </p:grpSpPr>
        <p:cxnSp>
          <p:nvCxnSpPr>
            <p:cNvPr id="17" name="Straight Connector 16"/>
            <p:cNvCxnSpPr/>
            <p:nvPr/>
          </p:nvCxnSpPr>
          <p:spPr>
            <a:xfrm flipV="1">
              <a:off x="5130830" y="4175605"/>
              <a:ext cx="4022475" cy="2682396"/>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042707"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sp>
          <p:nvSpPr>
            <p:cNvPr id="19" name="Freeform 18"/>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Freeform 19"/>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1" name="Freeform 20"/>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21"/>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Freeform 22"/>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Freeform 23"/>
            <p:cNvSpPr/>
            <p:nvPr/>
          </p:nvSpPr>
          <p:spPr>
            <a:xfrm>
              <a:off x="8077231"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Freeform 24"/>
            <p:cNvSpPr/>
            <p:nvPr/>
          </p:nvSpPr>
          <p:spPr>
            <a:xfrm>
              <a:off x="8060297"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Freeform 27"/>
            <p:cNvSpPr/>
            <p:nvPr/>
          </p:nvSpPr>
          <p:spPr>
            <a:xfrm>
              <a:off x="-8466" y="-8468"/>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130595" y="2404534"/>
            <a:ext cx="5826719" cy="1646302"/>
          </a:xfrm>
        </p:spPr>
        <p:txBody>
          <a:bodyPr anchor="b">
            <a:noAutofit/>
          </a:bodyPr>
          <a:lstStyle>
            <a:lvl1pPr algn="r">
              <a:defRPr sz="5400">
                <a:solidFill>
                  <a:schemeClr val="accent1"/>
                </a:solidFill>
              </a:defRPr>
            </a:lvl1pPr>
          </a:lstStyle>
          <a:p>
            <a:r>
              <a:rPr lang="fr-FR"/>
              <a:t>Modifiez le style du titre</a:t>
            </a:r>
            <a:endParaRPr lang="en-US" dirty="0"/>
          </a:p>
        </p:txBody>
      </p:sp>
      <p:sp>
        <p:nvSpPr>
          <p:cNvPr id="3" name="Subtitle 2"/>
          <p:cNvSpPr>
            <a:spLocks noGrp="1"/>
          </p:cNvSpPr>
          <p:nvPr>
            <p:ph type="subTitle" idx="1"/>
          </p:nvPr>
        </p:nvSpPr>
        <p:spPr>
          <a:xfrm>
            <a:off x="1130595" y="4050834"/>
            <a:ext cx="5826719"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a:t>Modifiez le style des sous-titres du masque</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7/1/2025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‹N°›</a:t>
            </a:fld>
            <a:endParaRPr lang="en-US"/>
          </a:p>
        </p:txBody>
      </p:sp>
    </p:spTree>
    <p:extLst>
      <p:ext uri="{BB962C8B-B14F-4D97-AF65-F5344CB8AC3E}">
        <p14:creationId xmlns:p14="http://schemas.microsoft.com/office/powerpoint/2010/main" val="13519898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re et légende">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6347714" cy="3403600"/>
          </a:xfrm>
        </p:spPr>
        <p:txBody>
          <a:bodyPr anchor="ctr">
            <a:normAutofit/>
          </a:bodyPr>
          <a:lstStyle>
            <a:lvl1pPr algn="l">
              <a:defRPr sz="4400" b="0" cap="none"/>
            </a:lvl1pPr>
          </a:lstStyle>
          <a:p>
            <a:r>
              <a:rPr lang="fr-FR"/>
              <a:t>Modifiez le style du titre</a:t>
            </a:r>
            <a:endParaRPr lang="en-US" dirty="0"/>
          </a:p>
        </p:txBody>
      </p:sp>
      <p:sp>
        <p:nvSpPr>
          <p:cNvPr id="3" name="Text Placeholder 2"/>
          <p:cNvSpPr>
            <a:spLocks noGrp="1"/>
          </p:cNvSpPr>
          <p:nvPr>
            <p:ph type="body" idx="1"/>
          </p:nvPr>
        </p:nvSpPr>
        <p:spPr>
          <a:xfrm>
            <a:off x="609600" y="4470400"/>
            <a:ext cx="6347714"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Cliquez pour modifier les styles du texte du masque</a:t>
            </a:r>
          </a:p>
        </p:txBody>
      </p:sp>
      <p:sp>
        <p:nvSpPr>
          <p:cNvPr id="4" name="Date Placeholder 3"/>
          <p:cNvSpPr>
            <a:spLocks noGrp="1"/>
          </p:cNvSpPr>
          <p:nvPr>
            <p:ph type="dt" sz="half" idx="10"/>
          </p:nvPr>
        </p:nvSpPr>
        <p:spPr/>
        <p:txBody>
          <a:bodyPr/>
          <a:lstStyle/>
          <a:p>
            <a:fld id="{5BCAD085-E8A6-8845-BD4E-CB4CCA059FC4}" type="datetimeFigureOut">
              <a:rPr lang="en-US" smtClean="0"/>
              <a:t>7/1/2025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‹N°›</a:t>
            </a:fld>
            <a:endParaRPr lang="en-US"/>
          </a:p>
        </p:txBody>
      </p:sp>
    </p:spTree>
    <p:extLst>
      <p:ext uri="{BB962C8B-B14F-4D97-AF65-F5344CB8AC3E}">
        <p14:creationId xmlns:p14="http://schemas.microsoft.com/office/powerpoint/2010/main" val="37578385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tion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774885" y="609600"/>
            <a:ext cx="6072182" cy="3022600"/>
          </a:xfrm>
        </p:spPr>
        <p:txBody>
          <a:bodyPr anchor="ctr">
            <a:normAutofit/>
          </a:bodyPr>
          <a:lstStyle>
            <a:lvl1pPr algn="l">
              <a:defRPr sz="4400" b="0" cap="none"/>
            </a:lvl1pPr>
          </a:lstStyle>
          <a:p>
            <a:r>
              <a:rPr lang="fr-FR"/>
              <a:t>Modifiez le style du titre</a:t>
            </a:r>
            <a:endParaRPr lang="en-US" dirty="0"/>
          </a:p>
        </p:txBody>
      </p:sp>
      <p:sp>
        <p:nvSpPr>
          <p:cNvPr id="23" name="Text Placeholder 9"/>
          <p:cNvSpPr>
            <a:spLocks noGrp="1"/>
          </p:cNvSpPr>
          <p:nvPr>
            <p:ph type="body" sz="quarter" idx="13"/>
          </p:nvPr>
        </p:nvSpPr>
        <p:spPr>
          <a:xfrm>
            <a:off x="1101074" y="3632200"/>
            <a:ext cx="541980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fr-FR"/>
              <a:t>Cliquez pour modifier les styles du texte du masque</a:t>
            </a:r>
          </a:p>
        </p:txBody>
      </p:sp>
      <p:sp>
        <p:nvSpPr>
          <p:cNvPr id="3" name="Text Placeholder 2"/>
          <p:cNvSpPr>
            <a:spLocks noGrp="1"/>
          </p:cNvSpPr>
          <p:nvPr>
            <p:ph type="body" idx="1"/>
          </p:nvPr>
        </p:nvSpPr>
        <p:spPr>
          <a:xfrm>
            <a:off x="609598" y="4470400"/>
            <a:ext cx="6347715"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Cliquez pour modifier les styles du texte du masque</a:t>
            </a:r>
          </a:p>
        </p:txBody>
      </p:sp>
      <p:sp>
        <p:nvSpPr>
          <p:cNvPr id="4" name="Date Placeholder 3"/>
          <p:cNvSpPr>
            <a:spLocks noGrp="1"/>
          </p:cNvSpPr>
          <p:nvPr>
            <p:ph type="dt" sz="half" idx="10"/>
          </p:nvPr>
        </p:nvSpPr>
        <p:spPr/>
        <p:txBody>
          <a:bodyPr/>
          <a:lstStyle/>
          <a:p>
            <a:fld id="{5BCAD085-E8A6-8845-BD4E-CB4CCA059FC4}" type="datetimeFigureOut">
              <a:rPr lang="en-US" smtClean="0"/>
              <a:t>7/1/2025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‹N°›</a:t>
            </a:fld>
            <a:endParaRPr lang="en-US"/>
          </a:p>
        </p:txBody>
      </p:sp>
      <p:sp>
        <p:nvSpPr>
          <p:cNvPr id="24" name="TextBox 23"/>
          <p:cNvSpPr txBox="1"/>
          <p:nvPr/>
        </p:nvSpPr>
        <p:spPr>
          <a:xfrm>
            <a:off x="482711" y="790378"/>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747699" y="288655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5342672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arte nom">
    <p:spTree>
      <p:nvGrpSpPr>
        <p:cNvPr id="1" name=""/>
        <p:cNvGrpSpPr/>
        <p:nvPr/>
      </p:nvGrpSpPr>
      <p:grpSpPr>
        <a:xfrm>
          <a:off x="0" y="0"/>
          <a:ext cx="0" cy="0"/>
          <a:chOff x="0" y="0"/>
          <a:chExt cx="0" cy="0"/>
        </a:xfrm>
      </p:grpSpPr>
      <p:sp>
        <p:nvSpPr>
          <p:cNvPr id="2" name="Title 1"/>
          <p:cNvSpPr>
            <a:spLocks noGrp="1"/>
          </p:cNvSpPr>
          <p:nvPr>
            <p:ph type="title"/>
          </p:nvPr>
        </p:nvSpPr>
        <p:spPr>
          <a:xfrm>
            <a:off x="609598" y="1931988"/>
            <a:ext cx="6347715" cy="2595460"/>
          </a:xfrm>
        </p:spPr>
        <p:txBody>
          <a:bodyPr anchor="b">
            <a:normAutofit/>
          </a:bodyPr>
          <a:lstStyle>
            <a:lvl1pPr algn="l">
              <a:defRPr sz="4400" b="0" cap="none"/>
            </a:lvl1pPr>
          </a:lstStyle>
          <a:p>
            <a:r>
              <a:rPr lang="fr-FR"/>
              <a:t>Modifiez le style du titre</a:t>
            </a:r>
            <a:endParaRPr lang="en-US" dirty="0"/>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Cliquez pour modifier les styles du texte du masque</a:t>
            </a:r>
          </a:p>
        </p:txBody>
      </p:sp>
      <p:sp>
        <p:nvSpPr>
          <p:cNvPr id="4" name="Date Placeholder 3"/>
          <p:cNvSpPr>
            <a:spLocks noGrp="1"/>
          </p:cNvSpPr>
          <p:nvPr>
            <p:ph type="dt" sz="half" idx="10"/>
          </p:nvPr>
        </p:nvSpPr>
        <p:spPr/>
        <p:txBody>
          <a:bodyPr/>
          <a:lstStyle/>
          <a:p>
            <a:fld id="{5BCAD085-E8A6-8845-BD4E-CB4CCA059FC4}" type="datetimeFigureOut">
              <a:rPr lang="en-US" smtClean="0"/>
              <a:t>7/1/2025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‹N°›</a:t>
            </a:fld>
            <a:endParaRPr lang="en-US"/>
          </a:p>
        </p:txBody>
      </p:sp>
    </p:spTree>
    <p:extLst>
      <p:ext uri="{BB962C8B-B14F-4D97-AF65-F5344CB8AC3E}">
        <p14:creationId xmlns:p14="http://schemas.microsoft.com/office/powerpoint/2010/main" val="160825534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arte nom citation">
    <p:spTree>
      <p:nvGrpSpPr>
        <p:cNvPr id="1" name=""/>
        <p:cNvGrpSpPr/>
        <p:nvPr/>
      </p:nvGrpSpPr>
      <p:grpSpPr>
        <a:xfrm>
          <a:off x="0" y="0"/>
          <a:ext cx="0" cy="0"/>
          <a:chOff x="0" y="0"/>
          <a:chExt cx="0" cy="0"/>
        </a:xfrm>
      </p:grpSpPr>
      <p:sp>
        <p:nvSpPr>
          <p:cNvPr id="2" name="Title 1"/>
          <p:cNvSpPr>
            <a:spLocks noGrp="1"/>
          </p:cNvSpPr>
          <p:nvPr>
            <p:ph type="title"/>
          </p:nvPr>
        </p:nvSpPr>
        <p:spPr>
          <a:xfrm>
            <a:off x="774885" y="609600"/>
            <a:ext cx="6072182" cy="3022600"/>
          </a:xfrm>
        </p:spPr>
        <p:txBody>
          <a:bodyPr anchor="ctr">
            <a:normAutofit/>
          </a:bodyPr>
          <a:lstStyle>
            <a:lvl1pPr algn="l">
              <a:defRPr sz="4400" b="0" cap="none"/>
            </a:lvl1pPr>
          </a:lstStyle>
          <a:p>
            <a:r>
              <a:rPr lang="fr-FR"/>
              <a:t>Modifiez le style du titre</a:t>
            </a:r>
            <a:endParaRPr lang="en-US" dirty="0"/>
          </a:p>
        </p:txBody>
      </p:sp>
      <p:sp>
        <p:nvSpPr>
          <p:cNvPr id="23" name="Text Placeholder 9"/>
          <p:cNvSpPr>
            <a:spLocks noGrp="1"/>
          </p:cNvSpPr>
          <p:nvPr>
            <p:ph type="body" sz="quarter" idx="13"/>
          </p:nvPr>
        </p:nvSpPr>
        <p:spPr>
          <a:xfrm>
            <a:off x="609597" y="4013200"/>
            <a:ext cx="6347716"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fr-FR"/>
              <a:t>Cliquez pour modifier les styles du texte du masque</a:t>
            </a:r>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Cliquez pour modifier les styles du texte du masque</a:t>
            </a:r>
          </a:p>
        </p:txBody>
      </p:sp>
      <p:sp>
        <p:nvSpPr>
          <p:cNvPr id="4" name="Date Placeholder 3"/>
          <p:cNvSpPr>
            <a:spLocks noGrp="1"/>
          </p:cNvSpPr>
          <p:nvPr>
            <p:ph type="dt" sz="half" idx="10"/>
          </p:nvPr>
        </p:nvSpPr>
        <p:spPr/>
        <p:txBody>
          <a:bodyPr/>
          <a:lstStyle/>
          <a:p>
            <a:fld id="{5BCAD085-E8A6-8845-BD4E-CB4CCA059FC4}" type="datetimeFigureOut">
              <a:rPr lang="en-US" smtClean="0"/>
              <a:t>7/1/2025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‹N°›</a:t>
            </a:fld>
            <a:endParaRPr lang="en-US"/>
          </a:p>
        </p:txBody>
      </p:sp>
      <p:sp>
        <p:nvSpPr>
          <p:cNvPr id="24" name="TextBox 23"/>
          <p:cNvSpPr txBox="1"/>
          <p:nvPr/>
        </p:nvSpPr>
        <p:spPr>
          <a:xfrm>
            <a:off x="482711" y="790378"/>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747699" y="288655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30507551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Vrai ou faux">
    <p:spTree>
      <p:nvGrpSpPr>
        <p:cNvPr id="1" name=""/>
        <p:cNvGrpSpPr/>
        <p:nvPr/>
      </p:nvGrpSpPr>
      <p:grpSpPr>
        <a:xfrm>
          <a:off x="0" y="0"/>
          <a:ext cx="0" cy="0"/>
          <a:chOff x="0" y="0"/>
          <a:chExt cx="0" cy="0"/>
        </a:xfrm>
      </p:grpSpPr>
      <p:sp>
        <p:nvSpPr>
          <p:cNvPr id="2" name="Title 1"/>
          <p:cNvSpPr>
            <a:spLocks noGrp="1"/>
          </p:cNvSpPr>
          <p:nvPr>
            <p:ph type="title"/>
          </p:nvPr>
        </p:nvSpPr>
        <p:spPr>
          <a:xfrm>
            <a:off x="615848" y="609600"/>
            <a:ext cx="6341465" cy="3022600"/>
          </a:xfrm>
        </p:spPr>
        <p:txBody>
          <a:bodyPr anchor="ctr">
            <a:normAutofit/>
          </a:bodyPr>
          <a:lstStyle>
            <a:lvl1pPr algn="l">
              <a:defRPr sz="4400" b="0" cap="none"/>
            </a:lvl1pPr>
          </a:lstStyle>
          <a:p>
            <a:r>
              <a:rPr lang="fr-FR"/>
              <a:t>Modifiez le style du titre</a:t>
            </a:r>
            <a:endParaRPr lang="en-US" dirty="0"/>
          </a:p>
        </p:txBody>
      </p:sp>
      <p:sp>
        <p:nvSpPr>
          <p:cNvPr id="23" name="Text Placeholder 9"/>
          <p:cNvSpPr>
            <a:spLocks noGrp="1"/>
          </p:cNvSpPr>
          <p:nvPr>
            <p:ph type="body" sz="quarter" idx="13"/>
          </p:nvPr>
        </p:nvSpPr>
        <p:spPr>
          <a:xfrm>
            <a:off x="609597" y="4013200"/>
            <a:ext cx="6347716"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fr-FR"/>
              <a:t>Cliquez pour modifier les styles du texte du masque</a:t>
            </a:r>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Cliquez pour modifier les styles du texte du masque</a:t>
            </a:r>
          </a:p>
        </p:txBody>
      </p:sp>
      <p:sp>
        <p:nvSpPr>
          <p:cNvPr id="4" name="Date Placeholder 3"/>
          <p:cNvSpPr>
            <a:spLocks noGrp="1"/>
          </p:cNvSpPr>
          <p:nvPr>
            <p:ph type="dt" sz="half" idx="10"/>
          </p:nvPr>
        </p:nvSpPr>
        <p:spPr/>
        <p:txBody>
          <a:bodyPr/>
          <a:lstStyle/>
          <a:p>
            <a:fld id="{5BCAD085-E8A6-8845-BD4E-CB4CCA059FC4}" type="datetimeFigureOut">
              <a:rPr lang="en-US" smtClean="0"/>
              <a:t>7/1/2025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‹N°›</a:t>
            </a:fld>
            <a:endParaRPr lang="en-US"/>
          </a:p>
        </p:txBody>
      </p:sp>
    </p:spTree>
    <p:extLst>
      <p:ext uri="{BB962C8B-B14F-4D97-AF65-F5344CB8AC3E}">
        <p14:creationId xmlns:p14="http://schemas.microsoft.com/office/powerpoint/2010/main" val="117186535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Vertical Text Placeholder 2"/>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7/1/2025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‹N°›</a:t>
            </a:fld>
            <a:endParaRPr lang="en-US"/>
          </a:p>
        </p:txBody>
      </p:sp>
    </p:spTree>
    <p:extLst>
      <p:ext uri="{BB962C8B-B14F-4D97-AF65-F5344CB8AC3E}">
        <p14:creationId xmlns:p14="http://schemas.microsoft.com/office/powerpoint/2010/main" val="322819507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977312" y="609600"/>
            <a:ext cx="978812" cy="5251451"/>
          </a:xfrm>
        </p:spPr>
        <p:txBody>
          <a:bodyPr vert="eaVert" anchor="ctr"/>
          <a:lstStyle/>
          <a:p>
            <a:r>
              <a:rPr lang="fr-FR"/>
              <a:t>Modifiez le style du titre</a:t>
            </a:r>
            <a:endParaRPr lang="en-US" dirty="0"/>
          </a:p>
        </p:txBody>
      </p:sp>
      <p:sp>
        <p:nvSpPr>
          <p:cNvPr id="3" name="Vertical Text Placeholder 2"/>
          <p:cNvSpPr>
            <a:spLocks noGrp="1"/>
          </p:cNvSpPr>
          <p:nvPr>
            <p:ph type="body" orient="vert" idx="1"/>
          </p:nvPr>
        </p:nvSpPr>
        <p:spPr>
          <a:xfrm>
            <a:off x="609599" y="609600"/>
            <a:ext cx="5195026" cy="5251451"/>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7/1/2025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‹N°›</a:t>
            </a:fld>
            <a:endParaRPr lang="en-US"/>
          </a:p>
        </p:txBody>
      </p:sp>
    </p:spTree>
    <p:extLst>
      <p:ext uri="{BB962C8B-B14F-4D97-AF65-F5344CB8AC3E}">
        <p14:creationId xmlns:p14="http://schemas.microsoft.com/office/powerpoint/2010/main" val="15661481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7/1/2025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‹N°›</a:t>
            </a:fld>
            <a:endParaRPr lang="en-US"/>
          </a:p>
        </p:txBody>
      </p:sp>
    </p:spTree>
    <p:extLst>
      <p:ext uri="{BB962C8B-B14F-4D97-AF65-F5344CB8AC3E}">
        <p14:creationId xmlns:p14="http://schemas.microsoft.com/office/powerpoint/2010/main" val="38514967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le 1"/>
          <p:cNvSpPr>
            <a:spLocks noGrp="1"/>
          </p:cNvSpPr>
          <p:nvPr>
            <p:ph type="title"/>
          </p:nvPr>
        </p:nvSpPr>
        <p:spPr>
          <a:xfrm>
            <a:off x="609598" y="2700868"/>
            <a:ext cx="6347715" cy="1826581"/>
          </a:xfrm>
        </p:spPr>
        <p:txBody>
          <a:bodyPr anchor="b"/>
          <a:lstStyle>
            <a:lvl1pPr algn="l">
              <a:defRPr sz="4000" b="0" cap="none"/>
            </a:lvl1pPr>
          </a:lstStyle>
          <a:p>
            <a:r>
              <a:rPr lang="fr-FR"/>
              <a:t>Modifiez le style du titre</a:t>
            </a:r>
            <a:endParaRPr lang="en-US" dirty="0"/>
          </a:p>
        </p:txBody>
      </p:sp>
      <p:sp>
        <p:nvSpPr>
          <p:cNvPr id="3" name="Text Placeholder 2"/>
          <p:cNvSpPr>
            <a:spLocks noGrp="1"/>
          </p:cNvSpPr>
          <p:nvPr>
            <p:ph type="body" idx="1"/>
          </p:nvPr>
        </p:nvSpPr>
        <p:spPr>
          <a:xfrm>
            <a:off x="609598" y="4527448"/>
            <a:ext cx="6347715"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Cliquez pour modifier les styles du texte du masque</a:t>
            </a:r>
          </a:p>
        </p:txBody>
      </p:sp>
      <p:sp>
        <p:nvSpPr>
          <p:cNvPr id="4" name="Date Placeholder 3"/>
          <p:cNvSpPr>
            <a:spLocks noGrp="1"/>
          </p:cNvSpPr>
          <p:nvPr>
            <p:ph type="dt" sz="half" idx="10"/>
          </p:nvPr>
        </p:nvSpPr>
        <p:spPr/>
        <p:txBody>
          <a:bodyPr/>
          <a:lstStyle/>
          <a:p>
            <a:fld id="{5BCAD085-E8A6-8845-BD4E-CB4CCA059FC4}" type="datetimeFigureOut">
              <a:rPr lang="en-US" smtClean="0"/>
              <a:t>7/1/2025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‹N°›</a:t>
            </a:fld>
            <a:endParaRPr lang="en-US"/>
          </a:p>
        </p:txBody>
      </p:sp>
    </p:spTree>
    <p:extLst>
      <p:ext uri="{BB962C8B-B14F-4D97-AF65-F5344CB8AC3E}">
        <p14:creationId xmlns:p14="http://schemas.microsoft.com/office/powerpoint/2010/main" val="24326715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6347714" cy="1320800"/>
          </a:xfrm>
        </p:spPr>
        <p:txBody>
          <a:bodyPr/>
          <a:lstStyle/>
          <a:p>
            <a:r>
              <a:rPr lang="fr-FR"/>
              <a:t>Modifiez le style du titre</a:t>
            </a:r>
            <a:endParaRPr lang="en-US" dirty="0"/>
          </a:p>
        </p:txBody>
      </p:sp>
      <p:sp>
        <p:nvSpPr>
          <p:cNvPr id="3" name="Content Placeholder 2"/>
          <p:cNvSpPr>
            <a:spLocks noGrp="1"/>
          </p:cNvSpPr>
          <p:nvPr>
            <p:ph sz="half" idx="1"/>
          </p:nvPr>
        </p:nvSpPr>
        <p:spPr>
          <a:xfrm>
            <a:off x="609600" y="2160589"/>
            <a:ext cx="3088109" cy="3880772"/>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Content Placeholder 3"/>
          <p:cNvSpPr>
            <a:spLocks noGrp="1"/>
          </p:cNvSpPr>
          <p:nvPr>
            <p:ph sz="half" idx="2"/>
          </p:nvPr>
        </p:nvSpPr>
        <p:spPr>
          <a:xfrm>
            <a:off x="3869204" y="2160590"/>
            <a:ext cx="3088110" cy="388077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Date Placeholder 4"/>
          <p:cNvSpPr>
            <a:spLocks noGrp="1"/>
          </p:cNvSpPr>
          <p:nvPr>
            <p:ph type="dt" sz="half" idx="10"/>
          </p:nvPr>
        </p:nvSpPr>
        <p:spPr/>
        <p:txBody>
          <a:bodyPr/>
          <a:lstStyle/>
          <a:p>
            <a:fld id="{5BCAD085-E8A6-8845-BD4E-CB4CCA059FC4}" type="datetimeFigureOut">
              <a:rPr lang="en-US" smtClean="0"/>
              <a:t>7/1/2025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‹N°›</a:t>
            </a:fld>
            <a:endParaRPr lang="en-US"/>
          </a:p>
        </p:txBody>
      </p:sp>
    </p:spTree>
    <p:extLst>
      <p:ext uri="{BB962C8B-B14F-4D97-AF65-F5344CB8AC3E}">
        <p14:creationId xmlns:p14="http://schemas.microsoft.com/office/powerpoint/2010/main" val="6510002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6347713" cy="1320800"/>
          </a:xfrm>
        </p:spPr>
        <p:txBody>
          <a:bodyPr/>
          <a:lstStyle>
            <a:lvl1pPr>
              <a:defRPr/>
            </a:lvl1pPr>
          </a:lstStyle>
          <a:p>
            <a:r>
              <a:rPr lang="fr-FR"/>
              <a:t>Modifiez le style du titre</a:t>
            </a:r>
            <a:endParaRPr lang="en-US" dirty="0"/>
          </a:p>
        </p:txBody>
      </p:sp>
      <p:sp>
        <p:nvSpPr>
          <p:cNvPr id="3" name="Text Placeholder 2"/>
          <p:cNvSpPr>
            <a:spLocks noGrp="1"/>
          </p:cNvSpPr>
          <p:nvPr>
            <p:ph type="body" idx="1"/>
          </p:nvPr>
        </p:nvSpPr>
        <p:spPr>
          <a:xfrm>
            <a:off x="609599" y="2160983"/>
            <a:ext cx="309067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Content Placeholder 3"/>
          <p:cNvSpPr>
            <a:spLocks noGrp="1"/>
          </p:cNvSpPr>
          <p:nvPr>
            <p:ph sz="half" idx="2"/>
          </p:nvPr>
        </p:nvSpPr>
        <p:spPr>
          <a:xfrm>
            <a:off x="609599" y="2737246"/>
            <a:ext cx="3090672" cy="3304117"/>
          </a:xfrm>
        </p:spPr>
        <p:txBody>
          <a:bodyPr>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Text Placeholder 4"/>
          <p:cNvSpPr>
            <a:spLocks noGrp="1"/>
          </p:cNvSpPr>
          <p:nvPr>
            <p:ph type="body" sz="quarter" idx="3"/>
          </p:nvPr>
        </p:nvSpPr>
        <p:spPr>
          <a:xfrm>
            <a:off x="3866640" y="2160983"/>
            <a:ext cx="309067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Content Placeholder 5"/>
          <p:cNvSpPr>
            <a:spLocks noGrp="1"/>
          </p:cNvSpPr>
          <p:nvPr>
            <p:ph sz="quarter" idx="4"/>
          </p:nvPr>
        </p:nvSpPr>
        <p:spPr>
          <a:xfrm>
            <a:off x="3866640" y="2737246"/>
            <a:ext cx="3090672" cy="3304117"/>
          </a:xfrm>
        </p:spPr>
        <p:txBody>
          <a:bodyPr>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7" name="Date Placeholder 6"/>
          <p:cNvSpPr>
            <a:spLocks noGrp="1"/>
          </p:cNvSpPr>
          <p:nvPr>
            <p:ph type="dt" sz="half" idx="10"/>
          </p:nvPr>
        </p:nvSpPr>
        <p:spPr/>
        <p:txBody>
          <a:bodyPr/>
          <a:lstStyle/>
          <a:p>
            <a:fld id="{5BCAD085-E8A6-8845-BD4E-CB4CCA059FC4}" type="datetimeFigureOut">
              <a:rPr lang="en-US" smtClean="0"/>
              <a:t>7/1/2025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‹N°›</a:t>
            </a:fld>
            <a:endParaRPr lang="en-US"/>
          </a:p>
        </p:txBody>
      </p:sp>
    </p:spTree>
    <p:extLst>
      <p:ext uri="{BB962C8B-B14F-4D97-AF65-F5344CB8AC3E}">
        <p14:creationId xmlns:p14="http://schemas.microsoft.com/office/powerpoint/2010/main" val="25379159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6347714" cy="1320800"/>
          </a:xfrm>
        </p:spPr>
        <p:txBody>
          <a:bodyPr/>
          <a:lstStyle/>
          <a:p>
            <a:r>
              <a:rPr lang="fr-FR"/>
              <a:t>Modifiez le style du titre</a:t>
            </a:r>
            <a:endParaRPr lang="en-US" dirty="0"/>
          </a:p>
        </p:txBody>
      </p:sp>
      <p:sp>
        <p:nvSpPr>
          <p:cNvPr id="3" name="Date Placeholder 2"/>
          <p:cNvSpPr>
            <a:spLocks noGrp="1"/>
          </p:cNvSpPr>
          <p:nvPr>
            <p:ph type="dt" sz="half" idx="10"/>
          </p:nvPr>
        </p:nvSpPr>
        <p:spPr/>
        <p:txBody>
          <a:bodyPr/>
          <a:lstStyle/>
          <a:p>
            <a:fld id="{5BCAD085-E8A6-8845-BD4E-CB4CCA059FC4}" type="datetimeFigureOut">
              <a:rPr lang="en-US" smtClean="0"/>
              <a:t>7/1/2025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‹N°›</a:t>
            </a:fld>
            <a:endParaRPr lang="en-US"/>
          </a:p>
        </p:txBody>
      </p:sp>
    </p:spTree>
    <p:extLst>
      <p:ext uri="{BB962C8B-B14F-4D97-AF65-F5344CB8AC3E}">
        <p14:creationId xmlns:p14="http://schemas.microsoft.com/office/powerpoint/2010/main" val="6167241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7/1/2025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‹N°›</a:t>
            </a:fld>
            <a:endParaRPr lang="en-US"/>
          </a:p>
        </p:txBody>
      </p:sp>
    </p:spTree>
    <p:extLst>
      <p:ext uri="{BB962C8B-B14F-4D97-AF65-F5344CB8AC3E}">
        <p14:creationId xmlns:p14="http://schemas.microsoft.com/office/powerpoint/2010/main" val="1640781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609599" y="1498604"/>
            <a:ext cx="2790182" cy="1278466"/>
          </a:xfrm>
        </p:spPr>
        <p:txBody>
          <a:bodyPr anchor="b">
            <a:normAutofit/>
          </a:bodyPr>
          <a:lstStyle>
            <a:lvl1pPr>
              <a:defRPr sz="2000"/>
            </a:lvl1pPr>
          </a:lstStyle>
          <a:p>
            <a:r>
              <a:rPr lang="fr-FR"/>
              <a:t>Modifiez le style du titre</a:t>
            </a:r>
            <a:endParaRPr lang="en-US" dirty="0"/>
          </a:p>
        </p:txBody>
      </p:sp>
      <p:sp>
        <p:nvSpPr>
          <p:cNvPr id="3" name="Content Placeholder 2"/>
          <p:cNvSpPr>
            <a:spLocks noGrp="1"/>
          </p:cNvSpPr>
          <p:nvPr>
            <p:ph idx="1"/>
          </p:nvPr>
        </p:nvSpPr>
        <p:spPr>
          <a:xfrm>
            <a:off x="3571275" y="514925"/>
            <a:ext cx="3386037" cy="5526437"/>
          </a:xfrm>
        </p:spPr>
        <p:txBody>
          <a:bodyPr>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Text Placeholder 3"/>
          <p:cNvSpPr>
            <a:spLocks noGrp="1"/>
          </p:cNvSpPr>
          <p:nvPr>
            <p:ph type="body" sz="half" idx="2"/>
          </p:nvPr>
        </p:nvSpPr>
        <p:spPr>
          <a:xfrm>
            <a:off x="609599" y="2777069"/>
            <a:ext cx="2790182" cy="2584449"/>
          </a:xfrm>
        </p:spPr>
        <p:txBody>
          <a:bodyPr>
            <a:normAutofit/>
          </a:bodyPr>
          <a:lstStyle>
            <a:lvl1pPr marL="0" indent="0">
              <a:buNone/>
              <a:defRPr sz="14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5BCAD085-E8A6-8845-BD4E-CB4CCA059FC4}" type="datetimeFigureOut">
              <a:rPr lang="en-US" smtClean="0"/>
              <a:t>7/1/2025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‹N°›</a:t>
            </a:fld>
            <a:endParaRPr lang="en-US"/>
          </a:p>
        </p:txBody>
      </p:sp>
    </p:spTree>
    <p:extLst>
      <p:ext uri="{BB962C8B-B14F-4D97-AF65-F5344CB8AC3E}">
        <p14:creationId xmlns:p14="http://schemas.microsoft.com/office/powerpoint/2010/main" val="9751873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609599" y="4800600"/>
            <a:ext cx="6347714" cy="566738"/>
          </a:xfrm>
        </p:spPr>
        <p:txBody>
          <a:bodyPr anchor="b">
            <a:normAutofit/>
          </a:bodyPr>
          <a:lstStyle>
            <a:lvl1pPr algn="l">
              <a:defRPr sz="2400" b="0"/>
            </a:lvl1pPr>
          </a:lstStyle>
          <a:p>
            <a:r>
              <a:rPr lang="fr-FR"/>
              <a:t>Modifiez le style du titre</a:t>
            </a:r>
            <a:endParaRPr lang="en-US" dirty="0"/>
          </a:p>
        </p:txBody>
      </p:sp>
      <p:sp>
        <p:nvSpPr>
          <p:cNvPr id="3" name="Picture Placeholder 2"/>
          <p:cNvSpPr>
            <a:spLocks noGrp="1" noChangeAspect="1"/>
          </p:cNvSpPr>
          <p:nvPr>
            <p:ph type="pic" idx="1"/>
          </p:nvPr>
        </p:nvSpPr>
        <p:spPr>
          <a:xfrm>
            <a:off x="609599" y="609600"/>
            <a:ext cx="6347714"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a:t>Cliquez sur l'icône pour ajouter une image</a:t>
            </a:r>
            <a:endParaRPr lang="en-US" dirty="0"/>
          </a:p>
        </p:txBody>
      </p:sp>
      <p:sp>
        <p:nvSpPr>
          <p:cNvPr id="4" name="Text Placeholder 3"/>
          <p:cNvSpPr>
            <a:spLocks noGrp="1"/>
          </p:cNvSpPr>
          <p:nvPr>
            <p:ph type="body" sz="half" idx="2"/>
          </p:nvPr>
        </p:nvSpPr>
        <p:spPr>
          <a:xfrm>
            <a:off x="609599" y="5367338"/>
            <a:ext cx="6347714"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5BCAD085-E8A6-8845-BD4E-CB4CCA059FC4}" type="datetimeFigureOut">
              <a:rPr lang="en-US" smtClean="0"/>
              <a:t>7/1/2025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‹N°›</a:t>
            </a:fld>
            <a:endParaRPr lang="en-US"/>
          </a:p>
        </p:txBody>
      </p:sp>
    </p:spTree>
    <p:extLst>
      <p:ext uri="{BB962C8B-B14F-4D97-AF65-F5344CB8AC3E}">
        <p14:creationId xmlns:p14="http://schemas.microsoft.com/office/powerpoint/2010/main" val="38074078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17" name="Group 16"/>
          <p:cNvGrpSpPr/>
          <p:nvPr/>
        </p:nvGrpSpPr>
        <p:grpSpPr>
          <a:xfrm>
            <a:off x="-8467" y="-8468"/>
            <a:ext cx="9169805" cy="6874935"/>
            <a:chOff x="-8467" y="-8468"/>
            <a:chExt cx="9169805" cy="6874935"/>
          </a:xfrm>
        </p:grpSpPr>
        <p:sp>
          <p:nvSpPr>
            <p:cNvPr id="7" name="Freeform 6"/>
            <p:cNvSpPr/>
            <p:nvPr/>
          </p:nvSpPr>
          <p:spPr>
            <a:xfrm>
              <a:off x="-8467" y="4013200"/>
              <a:ext cx="457200" cy="2853267"/>
            </a:xfrm>
            <a:custGeom>
              <a:avLst/>
              <a:gdLst/>
              <a:ahLst/>
              <a:cxnLst/>
              <a:rect l="l" t="t" r="r" b="b"/>
              <a:pathLst>
                <a:path w="457200" h="2853267">
                  <a:moveTo>
                    <a:pt x="0" y="0"/>
                  </a:moveTo>
                  <a:lnTo>
                    <a:pt x="457200" y="2853267"/>
                  </a:lnTo>
                  <a:lnTo>
                    <a:pt x="0" y="2844800"/>
                  </a:lnTo>
                  <a:cubicBezTo>
                    <a:pt x="2822" y="1905000"/>
                    <a:pt x="5645" y="965200"/>
                    <a:pt x="0" y="0"/>
                  </a:cubicBez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8" name="Straight Connector 7"/>
            <p:cNvCxnSpPr/>
            <p:nvPr/>
          </p:nvCxnSpPr>
          <p:spPr>
            <a:xfrm flipV="1">
              <a:off x="5130830" y="4175605"/>
              <a:ext cx="4022475" cy="2682396"/>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7042707"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sp>
          <p:nvSpPr>
            <p:cNvPr id="10" name="Freeform 9"/>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10"/>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 name="Freeform 12"/>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a:off x="8077231"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Freeform 15"/>
            <p:cNvSpPr/>
            <p:nvPr/>
          </p:nvSpPr>
          <p:spPr>
            <a:xfrm>
              <a:off x="8060297"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09599" y="609600"/>
            <a:ext cx="6347713" cy="1320800"/>
          </a:xfrm>
          <a:prstGeom prst="rect">
            <a:avLst/>
          </a:prstGeom>
        </p:spPr>
        <p:txBody>
          <a:bodyPr vert="horz" lIns="91440" tIns="45720" rIns="91440" bIns="45720" rtlCol="0" anchor="t">
            <a:normAutofit/>
          </a:bodyPr>
          <a:lstStyle/>
          <a:p>
            <a:r>
              <a:rPr lang="fr-FR"/>
              <a:t>Modifiez le style du titre</a:t>
            </a:r>
            <a:endParaRPr lang="en-US" dirty="0"/>
          </a:p>
        </p:txBody>
      </p:sp>
      <p:sp>
        <p:nvSpPr>
          <p:cNvPr id="3" name="Text Placeholder 2"/>
          <p:cNvSpPr>
            <a:spLocks noGrp="1"/>
          </p:cNvSpPr>
          <p:nvPr>
            <p:ph type="body" idx="1"/>
          </p:nvPr>
        </p:nvSpPr>
        <p:spPr>
          <a:xfrm>
            <a:off x="609599" y="2160590"/>
            <a:ext cx="6347714" cy="3880773"/>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2"/>
          </p:nvPr>
        </p:nvSpPr>
        <p:spPr>
          <a:xfrm>
            <a:off x="5405258" y="6041363"/>
            <a:ext cx="684132"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5BCAD085-E8A6-8845-BD4E-CB4CCA059FC4}" type="datetimeFigureOut">
              <a:rPr lang="en-US" smtClean="0"/>
              <a:t>7/1/2025</a:t>
            </a:fld>
            <a:endParaRPr lang="en-US"/>
          </a:p>
        </p:txBody>
      </p:sp>
      <p:sp>
        <p:nvSpPr>
          <p:cNvPr id="5" name="Footer Placeholder 4"/>
          <p:cNvSpPr>
            <a:spLocks noGrp="1"/>
          </p:cNvSpPr>
          <p:nvPr>
            <p:ph type="ftr" sz="quarter" idx="3"/>
          </p:nvPr>
        </p:nvSpPr>
        <p:spPr>
          <a:xfrm>
            <a:off x="609599" y="6041363"/>
            <a:ext cx="4622973"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44676" y="6041363"/>
            <a:ext cx="512638" cy="365125"/>
          </a:xfrm>
          <a:prstGeom prst="rect">
            <a:avLst/>
          </a:prstGeom>
        </p:spPr>
        <p:txBody>
          <a:bodyPr vert="horz" lIns="91440" tIns="45720" rIns="91440" bIns="45720" rtlCol="0" anchor="ctr"/>
          <a:lstStyle>
            <a:lvl1pPr algn="r">
              <a:defRPr sz="900">
                <a:solidFill>
                  <a:schemeClr val="accent1"/>
                </a:solidFill>
              </a:defRPr>
            </a:lvl1pPr>
          </a:lstStyle>
          <a:p>
            <a:fld id="{C1FF6DA9-008F-8B48-92A6-B652298478BF}" type="slidenum">
              <a:rPr lang="en-US" smtClean="0"/>
              <a:t>‹N°›</a:t>
            </a:fld>
            <a:endParaRPr lang="en-US"/>
          </a:p>
        </p:txBody>
      </p:sp>
    </p:spTree>
    <p:extLst>
      <p:ext uri="{BB962C8B-B14F-4D97-AF65-F5344CB8AC3E}">
        <p14:creationId xmlns:p14="http://schemas.microsoft.com/office/powerpoint/2010/main" val="2710651173"/>
      </p:ext>
    </p:extLst>
  </p:cSld>
  <p:clrMap bg1="lt1" tx1="dk1" bg2="lt2" tx2="dk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4029A63-F846-70C0-208F-23F7B36A788C}"/>
              </a:ext>
            </a:extLst>
          </p:cNvPr>
          <p:cNvSpPr>
            <a:spLocks noGrp="1"/>
          </p:cNvSpPr>
          <p:nvPr>
            <p:ph type="title"/>
          </p:nvPr>
        </p:nvSpPr>
        <p:spPr/>
        <p:txBody>
          <a:bodyPr/>
          <a:lstStyle/>
          <a:p>
            <a:endParaRPr lang="fr-FR"/>
          </a:p>
        </p:txBody>
      </p:sp>
      <p:sp>
        <p:nvSpPr>
          <p:cNvPr id="3" name="Espace réservé du contenu 2">
            <a:extLst>
              <a:ext uri="{FF2B5EF4-FFF2-40B4-BE49-F238E27FC236}">
                <a16:creationId xmlns:a16="http://schemas.microsoft.com/office/drawing/2014/main" id="{755495AF-3BAC-864D-53AA-3A39805EB22A}"/>
              </a:ext>
            </a:extLst>
          </p:cNvPr>
          <p:cNvSpPr>
            <a:spLocks noGrp="1"/>
          </p:cNvSpPr>
          <p:nvPr>
            <p:ph idx="1"/>
          </p:nvPr>
        </p:nvSpPr>
        <p:spPr/>
        <p:txBody>
          <a:bodyPr/>
          <a:lstStyle/>
          <a:p>
            <a:endParaRPr lang="fr-FR" dirty="0"/>
          </a:p>
        </p:txBody>
      </p:sp>
      <p:sp>
        <p:nvSpPr>
          <p:cNvPr id="4" name="ZoneTexte 3">
            <a:extLst>
              <a:ext uri="{FF2B5EF4-FFF2-40B4-BE49-F238E27FC236}">
                <a16:creationId xmlns:a16="http://schemas.microsoft.com/office/drawing/2014/main" id="{F519ABAD-79A1-D72D-87CE-14AE08F29006}"/>
              </a:ext>
            </a:extLst>
          </p:cNvPr>
          <p:cNvSpPr txBox="1"/>
          <p:nvPr/>
        </p:nvSpPr>
        <p:spPr>
          <a:xfrm>
            <a:off x="0" y="0"/>
            <a:ext cx="1956459" cy="952557"/>
          </a:xfrm>
          <a:prstGeom prst="rect">
            <a:avLst/>
          </a:prstGeom>
          <a:noFill/>
        </p:spPr>
        <p:txBody>
          <a:bodyPr wrap="square">
            <a:spAutoFit/>
          </a:bodyPr>
          <a:lstStyle/>
          <a:p>
            <a:r>
              <a:rPr lang="fr-FR" sz="1800" b="1" dirty="0">
                <a:solidFill>
                  <a:schemeClr val="bg2">
                    <a:lumMod val="25000"/>
                  </a:schemeClr>
                </a:solidFill>
              </a:rPr>
              <a:t>Université de Nouakchott  </a:t>
            </a:r>
          </a:p>
          <a:p>
            <a:r>
              <a:rPr lang="fr-FR" sz="1800" b="1" dirty="0">
                <a:solidFill>
                  <a:schemeClr val="bg2">
                    <a:lumMod val="25000"/>
                  </a:schemeClr>
                </a:solidFill>
              </a:rPr>
              <a:t>Master ISDR</a:t>
            </a:r>
          </a:p>
        </p:txBody>
      </p:sp>
      <p:pic>
        <p:nvPicPr>
          <p:cNvPr id="5" name="Image 4">
            <a:extLst>
              <a:ext uri="{FF2B5EF4-FFF2-40B4-BE49-F238E27FC236}">
                <a16:creationId xmlns:a16="http://schemas.microsoft.com/office/drawing/2014/main" id="{7C6FD7B8-6093-6DD2-B2B2-B70CE6710C91}"/>
              </a:ext>
            </a:extLst>
          </p:cNvPr>
          <p:cNvPicPr>
            <a:picLocks noChangeAspect="1"/>
          </p:cNvPicPr>
          <p:nvPr/>
        </p:nvPicPr>
        <p:blipFill>
          <a:blip r:embed="rId2"/>
          <a:srcRect t="9170" b="7818"/>
          <a:stretch/>
        </p:blipFill>
        <p:spPr>
          <a:xfrm>
            <a:off x="7712696" y="0"/>
            <a:ext cx="1431304" cy="1697355"/>
          </a:xfrm>
          <a:prstGeom prst="rect">
            <a:avLst/>
          </a:prstGeom>
        </p:spPr>
      </p:pic>
      <p:sp>
        <p:nvSpPr>
          <p:cNvPr id="6" name="ZoneTexte 11">
            <a:extLst>
              <a:ext uri="{FF2B5EF4-FFF2-40B4-BE49-F238E27FC236}">
                <a16:creationId xmlns:a16="http://schemas.microsoft.com/office/drawing/2014/main" id="{DFFCD92D-54D2-9EB9-ED5B-EBD6981D1F6D}"/>
              </a:ext>
            </a:extLst>
          </p:cNvPr>
          <p:cNvSpPr txBox="1"/>
          <p:nvPr/>
        </p:nvSpPr>
        <p:spPr>
          <a:xfrm>
            <a:off x="3557" y="5423761"/>
            <a:ext cx="2366010" cy="1348061"/>
          </a:xfrm>
          <a:prstGeom prst="rect">
            <a:avLst/>
          </a:prstGeom>
          <a:noFill/>
        </p:spPr>
        <p:txBody>
          <a:bodyPr wrap="square">
            <a:sp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20000"/>
              </a:spcBef>
            </a:pPr>
            <a:r>
              <a:rPr lang="fr-FR" sz="2400" dirty="0">
                <a:solidFill>
                  <a:schemeClr val="tx2"/>
                </a:solidFill>
              </a:rPr>
              <a:t>Encadré par : </a:t>
            </a:r>
          </a:p>
          <a:p>
            <a:pPr>
              <a:spcBef>
                <a:spcPct val="20000"/>
              </a:spcBef>
            </a:pPr>
            <a:r>
              <a:rPr lang="fr-FR" dirty="0" err="1">
                <a:solidFill>
                  <a:schemeClr val="tx2"/>
                </a:solidFill>
              </a:rPr>
              <a:t>Dr.Mohamed</a:t>
            </a:r>
            <a:r>
              <a:rPr lang="fr-FR" dirty="0">
                <a:solidFill>
                  <a:schemeClr val="tx2"/>
                </a:solidFill>
              </a:rPr>
              <a:t> El Moustapha El </a:t>
            </a:r>
            <a:r>
              <a:rPr lang="fr-FR" dirty="0" err="1">
                <a:solidFill>
                  <a:schemeClr val="tx2"/>
                </a:solidFill>
              </a:rPr>
              <a:t>Arby</a:t>
            </a:r>
            <a:r>
              <a:rPr lang="fr-FR" dirty="0">
                <a:solidFill>
                  <a:schemeClr val="tx2"/>
                </a:solidFill>
              </a:rPr>
              <a:t> </a:t>
            </a:r>
            <a:r>
              <a:rPr lang="fr-FR" dirty="0" err="1">
                <a:solidFill>
                  <a:schemeClr val="tx2"/>
                </a:solidFill>
              </a:rPr>
              <a:t>Chrif</a:t>
            </a:r>
            <a:r>
              <a:rPr lang="fr-FR" dirty="0">
                <a:solidFill>
                  <a:schemeClr val="tx2"/>
                </a:solidFill>
              </a:rPr>
              <a:t> </a:t>
            </a:r>
          </a:p>
        </p:txBody>
      </p:sp>
      <p:sp>
        <p:nvSpPr>
          <p:cNvPr id="7" name="ZoneTexte 6">
            <a:extLst>
              <a:ext uri="{FF2B5EF4-FFF2-40B4-BE49-F238E27FC236}">
                <a16:creationId xmlns:a16="http://schemas.microsoft.com/office/drawing/2014/main" id="{110FE956-1129-0D0B-120A-2CFD4E2A7703}"/>
              </a:ext>
            </a:extLst>
          </p:cNvPr>
          <p:cNvSpPr txBox="1"/>
          <p:nvPr/>
        </p:nvSpPr>
        <p:spPr>
          <a:xfrm>
            <a:off x="5682015" y="5423761"/>
            <a:ext cx="3755571" cy="1754326"/>
          </a:xfrm>
          <a:prstGeom prst="rect">
            <a:avLst/>
          </a:prstGeom>
          <a:noFill/>
        </p:spPr>
        <p:txBody>
          <a:bodyPr wrap="square">
            <a:spAutoFit/>
          </a:bodyPr>
          <a:lstStyle/>
          <a:p>
            <a:pPr marL="0" indent="0">
              <a:buNone/>
            </a:pPr>
            <a:r>
              <a:rPr lang="fr-FR" sz="1800" dirty="0"/>
              <a:t>Réalisé par :</a:t>
            </a:r>
          </a:p>
          <a:p>
            <a:pPr marL="0" indent="0">
              <a:buNone/>
            </a:pPr>
            <a:r>
              <a:rPr lang="fr-FR" sz="1800" dirty="0"/>
              <a:t> Mohamed Mahmoud C21105 SI</a:t>
            </a:r>
          </a:p>
          <a:p>
            <a:pPr marL="0" indent="0">
              <a:buNone/>
            </a:pPr>
            <a:endParaRPr lang="fr-FR" dirty="0">
              <a:solidFill>
                <a:schemeClr val="tx2"/>
              </a:solidFill>
            </a:endParaRPr>
          </a:p>
          <a:p>
            <a:pPr marL="0" indent="0">
              <a:buNone/>
            </a:pPr>
            <a:endParaRPr lang="fr-FR" sz="1800" dirty="0"/>
          </a:p>
          <a:p>
            <a:pPr marL="0" indent="0">
              <a:buNone/>
            </a:pPr>
            <a:endParaRPr lang="fr-FR" sz="1800" dirty="0"/>
          </a:p>
        </p:txBody>
      </p:sp>
      <p:sp>
        <p:nvSpPr>
          <p:cNvPr id="8" name="ZoneTexte 12">
            <a:extLst>
              <a:ext uri="{FF2B5EF4-FFF2-40B4-BE49-F238E27FC236}">
                <a16:creationId xmlns:a16="http://schemas.microsoft.com/office/drawing/2014/main" id="{DF5091EA-8B90-4678-EB8A-18D24C67FBA6}"/>
              </a:ext>
            </a:extLst>
          </p:cNvPr>
          <p:cNvSpPr txBox="1"/>
          <p:nvPr/>
        </p:nvSpPr>
        <p:spPr>
          <a:xfrm>
            <a:off x="3063404" y="6020847"/>
            <a:ext cx="2280923" cy="837152"/>
          </a:xfrm>
          <a:prstGeom prst="rect">
            <a:avLst/>
          </a:prstGeom>
          <a:noFill/>
        </p:spPr>
        <p:txBody>
          <a:bodyPr wrap="square">
            <a:sp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20000"/>
              </a:spcBef>
            </a:pPr>
            <a:r>
              <a:rPr lang="fr-FR" sz="2200" dirty="0"/>
              <a:t> </a:t>
            </a:r>
          </a:p>
          <a:p>
            <a:pPr>
              <a:spcBef>
                <a:spcPct val="20000"/>
              </a:spcBef>
            </a:pPr>
            <a:r>
              <a:rPr lang="fr-FR" sz="2200" dirty="0"/>
              <a:t>2024-2025</a:t>
            </a:r>
          </a:p>
        </p:txBody>
      </p:sp>
      <p:sp>
        <p:nvSpPr>
          <p:cNvPr id="9" name="ZoneTexte 8">
            <a:extLst>
              <a:ext uri="{FF2B5EF4-FFF2-40B4-BE49-F238E27FC236}">
                <a16:creationId xmlns:a16="http://schemas.microsoft.com/office/drawing/2014/main" id="{8DB132AA-A111-29BE-591E-741FE10E2586}"/>
              </a:ext>
            </a:extLst>
          </p:cNvPr>
          <p:cNvSpPr txBox="1"/>
          <p:nvPr/>
        </p:nvSpPr>
        <p:spPr>
          <a:xfrm>
            <a:off x="1620983" y="2541827"/>
            <a:ext cx="4762004" cy="707886"/>
          </a:xfrm>
          <a:prstGeom prst="rect">
            <a:avLst/>
          </a:prstGeom>
          <a:noFill/>
        </p:spPr>
        <p:txBody>
          <a:bodyPr wrap="square">
            <a:spAutoFit/>
          </a:bodyPr>
          <a:lstStyle/>
          <a:p>
            <a:pPr algn="ctr"/>
            <a:r>
              <a:rPr lang="fr-FR" sz="4000" dirty="0">
                <a:solidFill>
                  <a:schemeClr val="tx2"/>
                </a:solidFill>
                <a:latin typeface="Segoe UI" panose="020B0502040204020203" pitchFamily="34" charset="0"/>
              </a:rPr>
              <a:t>TP Spark</a:t>
            </a:r>
            <a:endParaRPr lang="fr-FR" sz="4000" b="0" i="0" dirty="0">
              <a:solidFill>
                <a:schemeClr val="tx2"/>
              </a:solidFill>
              <a:effectLst/>
              <a:latin typeface="Segoe UI" panose="020B0502040204020203" pitchFamily="34" charset="0"/>
            </a:endParaRPr>
          </a:p>
        </p:txBody>
      </p:sp>
    </p:spTree>
    <p:extLst>
      <p:ext uri="{BB962C8B-B14F-4D97-AF65-F5344CB8AC3E}">
        <p14:creationId xmlns:p14="http://schemas.microsoft.com/office/powerpoint/2010/main" val="30738846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C553114-9F71-FE82-4865-0BB47041D64F}"/>
              </a:ext>
            </a:extLst>
          </p:cNvPr>
          <p:cNvSpPr>
            <a:spLocks noGrp="1"/>
          </p:cNvSpPr>
          <p:nvPr>
            <p:ph type="title"/>
          </p:nvPr>
        </p:nvSpPr>
        <p:spPr/>
        <p:txBody>
          <a:bodyPr/>
          <a:lstStyle/>
          <a:p>
            <a:r>
              <a:rPr lang="fr-FR" dirty="0"/>
              <a:t>Partie 2: Objectifs</a:t>
            </a:r>
            <a:br>
              <a:rPr lang="fr-FR" dirty="0"/>
            </a:br>
            <a:endParaRPr lang="fr-FR" dirty="0"/>
          </a:p>
        </p:txBody>
      </p:sp>
      <p:sp>
        <p:nvSpPr>
          <p:cNvPr id="3" name="Espace réservé du contenu 2">
            <a:extLst>
              <a:ext uri="{FF2B5EF4-FFF2-40B4-BE49-F238E27FC236}">
                <a16:creationId xmlns:a16="http://schemas.microsoft.com/office/drawing/2014/main" id="{46759320-CA01-D0F2-FE2D-010D5CC81004}"/>
              </a:ext>
            </a:extLst>
          </p:cNvPr>
          <p:cNvSpPr>
            <a:spLocks noGrp="1"/>
          </p:cNvSpPr>
          <p:nvPr>
            <p:ph idx="1"/>
          </p:nvPr>
        </p:nvSpPr>
        <p:spPr/>
        <p:txBody>
          <a:bodyPr/>
          <a:lstStyle/>
          <a:p>
            <a:endParaRPr lang="fr-FR" dirty="0"/>
          </a:p>
        </p:txBody>
      </p:sp>
      <p:sp>
        <p:nvSpPr>
          <p:cNvPr id="4" name="Title 1">
            <a:extLst>
              <a:ext uri="{FF2B5EF4-FFF2-40B4-BE49-F238E27FC236}">
                <a16:creationId xmlns:a16="http://schemas.microsoft.com/office/drawing/2014/main" id="{9D1B29DE-7745-1DD9-322D-6C45FD8DC37B}"/>
              </a:ext>
            </a:extLst>
          </p:cNvPr>
          <p:cNvSpPr>
            <a:spLocks noGrp="1"/>
          </p:cNvSpPr>
          <p:nvPr/>
        </p:nvSpPr>
        <p:spPr>
          <a:xfrm>
            <a:off x="457200" y="503237"/>
            <a:ext cx="8229600" cy="114300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endParaRPr dirty="0"/>
          </a:p>
        </p:txBody>
      </p:sp>
      <p:sp>
        <p:nvSpPr>
          <p:cNvPr id="5" name="Content Placeholder 2">
            <a:extLst>
              <a:ext uri="{FF2B5EF4-FFF2-40B4-BE49-F238E27FC236}">
                <a16:creationId xmlns:a16="http://schemas.microsoft.com/office/drawing/2014/main" id="{76EBD670-2D75-81B0-A028-5863AA2EA342}"/>
              </a:ext>
            </a:extLst>
          </p:cNvPr>
          <p:cNvSpPr>
            <a:spLocks noGrp="1"/>
          </p:cNvSpPr>
          <p:nvPr/>
        </p:nvSpPr>
        <p:spPr>
          <a:xfrm>
            <a:off x="457200" y="1828799"/>
            <a:ext cx="8229600" cy="4525963"/>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endParaRPr/>
          </a:p>
          <a:p>
            <a:r>
              <a:t>Manipulation de Spark avec PySpark</a:t>
            </a:r>
          </a:p>
          <a:p>
            <a:r>
              <a:t>Calcul distribué des amis en commun</a:t>
            </a:r>
          </a:p>
          <a:p>
            <a:r>
              <a:t>Exportation des résultats : console et CSV</a:t>
            </a:r>
          </a:p>
          <a:p>
            <a:r>
              <a:t>Interaction utilisateur + automatisation</a:t>
            </a:r>
          </a:p>
        </p:txBody>
      </p:sp>
    </p:spTree>
    <p:extLst>
      <p:ext uri="{BB962C8B-B14F-4D97-AF65-F5344CB8AC3E}">
        <p14:creationId xmlns:p14="http://schemas.microsoft.com/office/powerpoint/2010/main" val="11806214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D71ACFB-23CD-3D15-C066-155CE593B76C}"/>
              </a:ext>
            </a:extLst>
          </p:cNvPr>
          <p:cNvSpPr>
            <a:spLocks noGrp="1"/>
          </p:cNvSpPr>
          <p:nvPr>
            <p:ph type="title"/>
          </p:nvPr>
        </p:nvSpPr>
        <p:spPr/>
        <p:txBody>
          <a:bodyPr/>
          <a:lstStyle/>
          <a:p>
            <a:r>
              <a:rPr lang="fr-FR" dirty="0"/>
              <a:t>Outils utilisés</a:t>
            </a:r>
            <a:br>
              <a:rPr lang="fr-FR" dirty="0"/>
            </a:br>
            <a:endParaRPr lang="fr-FR" dirty="0"/>
          </a:p>
        </p:txBody>
      </p:sp>
      <p:sp>
        <p:nvSpPr>
          <p:cNvPr id="3" name="Espace réservé du contenu 2">
            <a:extLst>
              <a:ext uri="{FF2B5EF4-FFF2-40B4-BE49-F238E27FC236}">
                <a16:creationId xmlns:a16="http://schemas.microsoft.com/office/drawing/2014/main" id="{395444B5-677E-F19D-8EA8-4F359A859502}"/>
              </a:ext>
            </a:extLst>
          </p:cNvPr>
          <p:cNvSpPr>
            <a:spLocks noGrp="1"/>
          </p:cNvSpPr>
          <p:nvPr>
            <p:ph idx="1"/>
          </p:nvPr>
        </p:nvSpPr>
        <p:spPr/>
        <p:txBody>
          <a:bodyPr/>
          <a:lstStyle/>
          <a:p>
            <a:endParaRPr lang="fr-FR"/>
          </a:p>
        </p:txBody>
      </p:sp>
      <p:sp>
        <p:nvSpPr>
          <p:cNvPr id="4" name="Title 1">
            <a:extLst>
              <a:ext uri="{FF2B5EF4-FFF2-40B4-BE49-F238E27FC236}">
                <a16:creationId xmlns:a16="http://schemas.microsoft.com/office/drawing/2014/main" id="{D0A15A62-7037-C448-127D-C528B4B08C75}"/>
              </a:ext>
            </a:extLst>
          </p:cNvPr>
          <p:cNvSpPr>
            <a:spLocks noGrp="1"/>
          </p:cNvSpPr>
          <p:nvPr/>
        </p:nvSpPr>
        <p:spPr>
          <a:xfrm>
            <a:off x="457200" y="503237"/>
            <a:ext cx="8229600" cy="114300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endParaRPr dirty="0"/>
          </a:p>
        </p:txBody>
      </p:sp>
      <p:sp>
        <p:nvSpPr>
          <p:cNvPr id="5" name="Content Placeholder 2">
            <a:extLst>
              <a:ext uri="{FF2B5EF4-FFF2-40B4-BE49-F238E27FC236}">
                <a16:creationId xmlns:a16="http://schemas.microsoft.com/office/drawing/2014/main" id="{A623DE10-52D9-4AB2-B63B-8E56646A96C2}"/>
              </a:ext>
            </a:extLst>
          </p:cNvPr>
          <p:cNvSpPr>
            <a:spLocks noGrp="1"/>
          </p:cNvSpPr>
          <p:nvPr/>
        </p:nvSpPr>
        <p:spPr>
          <a:xfrm>
            <a:off x="457200" y="1828799"/>
            <a:ext cx="8229600" cy="4525963"/>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endParaRPr/>
          </a:p>
          <a:p>
            <a:r>
              <a:t>Apache Spark + PySpark (traitement RDD)</a:t>
            </a:r>
          </a:p>
          <a:p>
            <a:r>
              <a:t>Python 3.11</a:t>
            </a:r>
          </a:p>
          <a:p>
            <a:r>
              <a:t>fichier soc-LiveJournal1Adj.txt</a:t>
            </a:r>
          </a:p>
          <a:p>
            <a:r>
              <a:t>CMD, VS Code, Scripts .bat</a:t>
            </a:r>
          </a:p>
        </p:txBody>
      </p:sp>
    </p:spTree>
    <p:extLst>
      <p:ext uri="{BB962C8B-B14F-4D97-AF65-F5344CB8AC3E}">
        <p14:creationId xmlns:p14="http://schemas.microsoft.com/office/powerpoint/2010/main" val="27808356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8A5007D-DBBB-4628-4EED-482EA6572E8A}"/>
              </a:ext>
            </a:extLst>
          </p:cNvPr>
          <p:cNvSpPr>
            <a:spLocks noGrp="1"/>
          </p:cNvSpPr>
          <p:nvPr>
            <p:ph type="title"/>
          </p:nvPr>
        </p:nvSpPr>
        <p:spPr/>
        <p:txBody>
          <a:bodyPr/>
          <a:lstStyle/>
          <a:p>
            <a:r>
              <a:rPr lang="fr-FR" dirty="0"/>
              <a:t>Étapes de réalisation</a:t>
            </a:r>
            <a:br>
              <a:rPr lang="fr-FR" dirty="0"/>
            </a:br>
            <a:endParaRPr lang="fr-FR" dirty="0"/>
          </a:p>
        </p:txBody>
      </p:sp>
      <p:sp>
        <p:nvSpPr>
          <p:cNvPr id="3" name="Espace réservé du contenu 2">
            <a:extLst>
              <a:ext uri="{FF2B5EF4-FFF2-40B4-BE49-F238E27FC236}">
                <a16:creationId xmlns:a16="http://schemas.microsoft.com/office/drawing/2014/main" id="{73B83A87-AA92-95D8-07B7-4C877B7D069E}"/>
              </a:ext>
            </a:extLst>
          </p:cNvPr>
          <p:cNvSpPr>
            <a:spLocks noGrp="1"/>
          </p:cNvSpPr>
          <p:nvPr>
            <p:ph idx="1"/>
          </p:nvPr>
        </p:nvSpPr>
        <p:spPr/>
        <p:txBody>
          <a:bodyPr/>
          <a:lstStyle/>
          <a:p>
            <a:endParaRPr lang="fr-FR"/>
          </a:p>
        </p:txBody>
      </p:sp>
      <p:sp>
        <p:nvSpPr>
          <p:cNvPr id="4" name="Title 1">
            <a:extLst>
              <a:ext uri="{FF2B5EF4-FFF2-40B4-BE49-F238E27FC236}">
                <a16:creationId xmlns:a16="http://schemas.microsoft.com/office/drawing/2014/main" id="{AF2D46BC-907E-6A04-5B13-5FD1F9C2559F}"/>
              </a:ext>
            </a:extLst>
          </p:cNvPr>
          <p:cNvSpPr>
            <a:spLocks noGrp="1"/>
          </p:cNvSpPr>
          <p:nvPr/>
        </p:nvSpPr>
        <p:spPr>
          <a:xfrm>
            <a:off x="457200" y="503237"/>
            <a:ext cx="8229600" cy="114300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endParaRPr dirty="0"/>
          </a:p>
        </p:txBody>
      </p:sp>
      <p:sp>
        <p:nvSpPr>
          <p:cNvPr id="5" name="Content Placeholder 2">
            <a:extLst>
              <a:ext uri="{FF2B5EF4-FFF2-40B4-BE49-F238E27FC236}">
                <a16:creationId xmlns:a16="http://schemas.microsoft.com/office/drawing/2014/main" id="{F2D5DEDB-54C9-0C9B-F196-7E9133158246}"/>
              </a:ext>
            </a:extLst>
          </p:cNvPr>
          <p:cNvSpPr>
            <a:spLocks noGrp="1"/>
          </p:cNvSpPr>
          <p:nvPr/>
        </p:nvSpPr>
        <p:spPr>
          <a:xfrm>
            <a:off x="457200" y="1828799"/>
            <a:ext cx="8229600" cy="4525963"/>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endParaRPr/>
          </a:p>
          <a:p>
            <a:r>
              <a:t>Installation et configuration (Spark, Java, Python)</a:t>
            </a:r>
          </a:p>
          <a:p>
            <a:r>
              <a:t>Lecture du fichier source avec RDD</a:t>
            </a:r>
          </a:p>
          <a:p>
            <a:r>
              <a:t>Génération des couples (utilisateur ↔ amis)</a:t>
            </a:r>
          </a:p>
          <a:p>
            <a:r>
              <a:t>Intersection des listes d’amis</a:t>
            </a:r>
          </a:p>
          <a:p>
            <a:r>
              <a:t>Affichage et export CSV</a:t>
            </a:r>
          </a:p>
        </p:txBody>
      </p:sp>
    </p:spTree>
    <p:extLst>
      <p:ext uri="{BB962C8B-B14F-4D97-AF65-F5344CB8AC3E}">
        <p14:creationId xmlns:p14="http://schemas.microsoft.com/office/powerpoint/2010/main" val="26920724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oogle Shape;742;p34">
            <a:extLst>
              <a:ext uri="{FF2B5EF4-FFF2-40B4-BE49-F238E27FC236}">
                <a16:creationId xmlns:a16="http://schemas.microsoft.com/office/drawing/2014/main" id="{87C132AA-B751-6809-0DE7-296EE9F89E46}"/>
              </a:ext>
            </a:extLst>
          </p:cNvPr>
          <p:cNvGrpSpPr/>
          <p:nvPr/>
        </p:nvGrpSpPr>
        <p:grpSpPr>
          <a:xfrm>
            <a:off x="0" y="514351"/>
            <a:ext cx="9122646" cy="5161727"/>
            <a:chOff x="926961" y="-292579"/>
            <a:chExt cx="6422689" cy="4150986"/>
          </a:xfrm>
        </p:grpSpPr>
        <p:sp>
          <p:nvSpPr>
            <p:cNvPr id="4" name="Google Shape;743;p34">
              <a:extLst>
                <a:ext uri="{FF2B5EF4-FFF2-40B4-BE49-F238E27FC236}">
                  <a16:creationId xmlns:a16="http://schemas.microsoft.com/office/drawing/2014/main" id="{E8F841D8-65C1-BF54-9BFB-816665891EE7}"/>
                </a:ext>
              </a:extLst>
            </p:cNvPr>
            <p:cNvSpPr/>
            <p:nvPr/>
          </p:nvSpPr>
          <p:spPr>
            <a:xfrm>
              <a:off x="1101496" y="-292579"/>
              <a:ext cx="5824083" cy="3951113"/>
            </a:xfrm>
            <a:custGeom>
              <a:avLst/>
              <a:gdLst/>
              <a:ahLst/>
              <a:cxnLst/>
              <a:rect l="l" t="t" r="r" b="b"/>
              <a:pathLst>
                <a:path w="5161606" h="3454973" extrusionOk="0">
                  <a:moveTo>
                    <a:pt x="4992053" y="0"/>
                  </a:moveTo>
                  <a:lnTo>
                    <a:pt x="170498" y="0"/>
                  </a:lnTo>
                  <a:cubicBezTo>
                    <a:pt x="76200" y="0"/>
                    <a:pt x="0" y="76143"/>
                    <a:pt x="0" y="170369"/>
                  </a:cubicBezTo>
                  <a:lnTo>
                    <a:pt x="0" y="3396915"/>
                  </a:lnTo>
                  <a:cubicBezTo>
                    <a:pt x="0" y="3429275"/>
                    <a:pt x="26670" y="3454973"/>
                    <a:pt x="58102" y="3454973"/>
                  </a:cubicBezTo>
                  <a:lnTo>
                    <a:pt x="5103495" y="3454973"/>
                  </a:lnTo>
                  <a:cubicBezTo>
                    <a:pt x="5135880" y="3454973"/>
                    <a:pt x="5161598" y="3428324"/>
                    <a:pt x="5161598" y="3396915"/>
                  </a:cubicBezTo>
                  <a:lnTo>
                    <a:pt x="5161598" y="170369"/>
                  </a:lnTo>
                  <a:cubicBezTo>
                    <a:pt x="5162550" y="76143"/>
                    <a:pt x="5086350" y="0"/>
                    <a:pt x="4992053" y="0"/>
                  </a:cubicBezTo>
                  <a:close/>
                  <a:moveTo>
                    <a:pt x="4981575" y="3245581"/>
                  </a:moveTo>
                  <a:lnTo>
                    <a:pt x="190500" y="3245581"/>
                  </a:lnTo>
                  <a:lnTo>
                    <a:pt x="190500" y="199874"/>
                  </a:lnTo>
                  <a:lnTo>
                    <a:pt x="4981575" y="199874"/>
                  </a:lnTo>
                  <a:lnTo>
                    <a:pt x="4981575" y="324558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 name="Google Shape;744;p34">
              <a:extLst>
                <a:ext uri="{FF2B5EF4-FFF2-40B4-BE49-F238E27FC236}">
                  <a16:creationId xmlns:a16="http://schemas.microsoft.com/office/drawing/2014/main" id="{90D73CE3-A29B-BC4B-2FD5-A08F4E77057A}"/>
                </a:ext>
              </a:extLst>
            </p:cNvPr>
            <p:cNvSpPr/>
            <p:nvPr/>
          </p:nvSpPr>
          <p:spPr>
            <a:xfrm>
              <a:off x="926961" y="3763229"/>
              <a:ext cx="6173152" cy="95178"/>
            </a:xfrm>
            <a:custGeom>
              <a:avLst/>
              <a:gdLst/>
              <a:ahLst/>
              <a:cxnLst/>
              <a:rect l="l" t="t" r="r" b="b"/>
              <a:pathLst>
                <a:path w="6173152" h="95178" extrusionOk="0">
                  <a:moveTo>
                    <a:pt x="0" y="0"/>
                  </a:moveTo>
                  <a:cubicBezTo>
                    <a:pt x="0" y="0"/>
                    <a:pt x="129540" y="95178"/>
                    <a:pt x="450533" y="95178"/>
                  </a:cubicBezTo>
                  <a:lnTo>
                    <a:pt x="5817870" y="95178"/>
                  </a:lnTo>
                  <a:cubicBezTo>
                    <a:pt x="5948363" y="95178"/>
                    <a:pt x="6173153" y="0"/>
                    <a:pt x="6173153" y="0"/>
                  </a:cubicBezTo>
                  <a:lnTo>
                    <a:pt x="0"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 name="Google Shape;745;p34">
              <a:extLst>
                <a:ext uri="{FF2B5EF4-FFF2-40B4-BE49-F238E27FC236}">
                  <a16:creationId xmlns:a16="http://schemas.microsoft.com/office/drawing/2014/main" id="{758BFAC1-653D-C707-E3D9-9F2B2E0F9ACF}"/>
                </a:ext>
              </a:extLst>
            </p:cNvPr>
            <p:cNvSpPr/>
            <p:nvPr/>
          </p:nvSpPr>
          <p:spPr>
            <a:xfrm>
              <a:off x="1177450" y="3687086"/>
              <a:ext cx="6172200" cy="76142"/>
            </a:xfrm>
            <a:custGeom>
              <a:avLst/>
              <a:gdLst/>
              <a:ahLst/>
              <a:cxnLst/>
              <a:rect l="l" t="t" r="r" b="b"/>
              <a:pathLst>
                <a:path w="6172200" h="76142" extrusionOk="0">
                  <a:moveTo>
                    <a:pt x="0" y="76143"/>
                  </a:moveTo>
                  <a:lnTo>
                    <a:pt x="6172200" y="76143"/>
                  </a:lnTo>
                  <a:lnTo>
                    <a:pt x="6172200" y="0"/>
                  </a:lnTo>
                  <a:lnTo>
                    <a:pt x="0"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 name="Google Shape;746;p34">
              <a:extLst>
                <a:ext uri="{FF2B5EF4-FFF2-40B4-BE49-F238E27FC236}">
                  <a16:creationId xmlns:a16="http://schemas.microsoft.com/office/drawing/2014/main" id="{6412E2DC-55B3-3581-7453-61B6C4597085}"/>
                </a:ext>
              </a:extLst>
            </p:cNvPr>
            <p:cNvSpPr/>
            <p:nvPr/>
          </p:nvSpPr>
          <p:spPr>
            <a:xfrm>
              <a:off x="3806350" y="3687086"/>
              <a:ext cx="903922" cy="47589"/>
            </a:xfrm>
            <a:custGeom>
              <a:avLst/>
              <a:gdLst/>
              <a:ahLst/>
              <a:cxnLst/>
              <a:rect l="l" t="t" r="r" b="b"/>
              <a:pathLst>
                <a:path w="903922" h="47589" extrusionOk="0">
                  <a:moveTo>
                    <a:pt x="0" y="0"/>
                  </a:moveTo>
                  <a:cubicBezTo>
                    <a:pt x="0" y="0"/>
                    <a:pt x="26670" y="47589"/>
                    <a:pt x="53340" y="47589"/>
                  </a:cubicBezTo>
                  <a:lnTo>
                    <a:pt x="850582" y="47589"/>
                  </a:lnTo>
                  <a:cubicBezTo>
                    <a:pt x="877253" y="47589"/>
                    <a:pt x="903922" y="0"/>
                    <a:pt x="903922" y="0"/>
                  </a:cubicBezTo>
                  <a:lnTo>
                    <a:pt x="0" y="0"/>
                  </a:lnTo>
                  <a:close/>
                </a:path>
              </a:pathLst>
            </a:custGeom>
            <a:solidFill>
              <a:srgbClr val="66666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9" name="Image 8">
            <a:extLst>
              <a:ext uri="{FF2B5EF4-FFF2-40B4-BE49-F238E27FC236}">
                <a16:creationId xmlns:a16="http://schemas.microsoft.com/office/drawing/2014/main" id="{A49A616E-3886-986A-FA0D-50E1A7CA6669}"/>
              </a:ext>
            </a:extLst>
          </p:cNvPr>
          <p:cNvPicPr>
            <a:picLocks noChangeAspect="1"/>
          </p:cNvPicPr>
          <p:nvPr/>
        </p:nvPicPr>
        <p:blipFill>
          <a:blip r:embed="rId2"/>
          <a:stretch>
            <a:fillRect/>
          </a:stretch>
        </p:blipFill>
        <p:spPr>
          <a:xfrm>
            <a:off x="537210" y="800100"/>
            <a:ext cx="7863839" cy="4377690"/>
          </a:xfrm>
          <a:prstGeom prst="rect">
            <a:avLst/>
          </a:prstGeom>
        </p:spPr>
      </p:pic>
    </p:spTree>
    <p:extLst>
      <p:ext uri="{BB962C8B-B14F-4D97-AF65-F5344CB8AC3E}">
        <p14:creationId xmlns:p14="http://schemas.microsoft.com/office/powerpoint/2010/main" val="25676568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5315327-E68C-421C-5FE6-1B06DD75720C}"/>
              </a:ext>
            </a:extLst>
          </p:cNvPr>
          <p:cNvSpPr>
            <a:spLocks noGrp="1"/>
          </p:cNvSpPr>
          <p:nvPr>
            <p:ph type="title"/>
          </p:nvPr>
        </p:nvSpPr>
        <p:spPr/>
        <p:txBody>
          <a:bodyPr/>
          <a:lstStyle/>
          <a:p>
            <a:r>
              <a:rPr lang="fr-FR" dirty="0"/>
              <a:t>Problèmes rencontrés</a:t>
            </a:r>
            <a:br>
              <a:rPr lang="fr-FR" dirty="0"/>
            </a:br>
            <a:endParaRPr lang="fr-FR" dirty="0"/>
          </a:p>
        </p:txBody>
      </p:sp>
      <p:sp>
        <p:nvSpPr>
          <p:cNvPr id="3" name="Espace réservé du contenu 2">
            <a:extLst>
              <a:ext uri="{FF2B5EF4-FFF2-40B4-BE49-F238E27FC236}">
                <a16:creationId xmlns:a16="http://schemas.microsoft.com/office/drawing/2014/main" id="{24A9FC0B-1C12-10F5-FAFE-D19CC7C39DC3}"/>
              </a:ext>
            </a:extLst>
          </p:cNvPr>
          <p:cNvSpPr>
            <a:spLocks noGrp="1"/>
          </p:cNvSpPr>
          <p:nvPr>
            <p:ph idx="1"/>
          </p:nvPr>
        </p:nvSpPr>
        <p:spPr/>
        <p:txBody>
          <a:bodyPr/>
          <a:lstStyle/>
          <a:p>
            <a:endParaRPr lang="fr-FR"/>
          </a:p>
        </p:txBody>
      </p:sp>
      <p:sp>
        <p:nvSpPr>
          <p:cNvPr id="6" name="Title 1">
            <a:extLst>
              <a:ext uri="{FF2B5EF4-FFF2-40B4-BE49-F238E27FC236}">
                <a16:creationId xmlns:a16="http://schemas.microsoft.com/office/drawing/2014/main" id="{419F9AC4-467A-0C61-7A85-9A8EF2C38D22}"/>
              </a:ext>
            </a:extLst>
          </p:cNvPr>
          <p:cNvSpPr>
            <a:spLocks noGrp="1"/>
          </p:cNvSpPr>
          <p:nvPr/>
        </p:nvSpPr>
        <p:spPr>
          <a:xfrm>
            <a:off x="457200" y="515269"/>
            <a:ext cx="8229600" cy="114300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endParaRPr dirty="0"/>
          </a:p>
        </p:txBody>
      </p:sp>
      <p:sp>
        <p:nvSpPr>
          <p:cNvPr id="7" name="Content Placeholder 2">
            <a:extLst>
              <a:ext uri="{FF2B5EF4-FFF2-40B4-BE49-F238E27FC236}">
                <a16:creationId xmlns:a16="http://schemas.microsoft.com/office/drawing/2014/main" id="{EEDA4604-4D71-FDEB-F29A-CA9B634FF688}"/>
              </a:ext>
            </a:extLst>
          </p:cNvPr>
          <p:cNvSpPr>
            <a:spLocks noGrp="1"/>
          </p:cNvSpPr>
          <p:nvPr/>
        </p:nvSpPr>
        <p:spPr>
          <a:xfrm>
            <a:off x="457200" y="1840831"/>
            <a:ext cx="8229600" cy="4525963"/>
          </a:xfrm>
          <a:prstGeom prst="rect">
            <a:avLst/>
          </a:prstGeom>
        </p:spPr>
        <p:txBody>
          <a:bodyPr vert="horz" lIns="91440" tIns="45720" rIns="91440" bIns="45720" rtlCol="0">
            <a:normAutofit fontScale="92500" lnSpcReduction="2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endParaRPr/>
          </a:p>
          <a:p>
            <a:r>
              <a:t>Incompatibilité Python/Spark → config PYSPARK_PYTHON</a:t>
            </a:r>
          </a:p>
          <a:p>
            <a:r>
              <a:t>Saisie clavier avec spark-submit → usage d’arguments</a:t>
            </a:r>
          </a:p>
          <a:p>
            <a:r>
              <a:t>Encodage console Windows → chcp 65001 ou IDE</a:t>
            </a:r>
          </a:p>
          <a:p>
            <a:r>
              <a:t>Fichier massif → export CSV pour analyse</a:t>
            </a:r>
          </a:p>
          <a:p>
            <a:r>
              <a:t>Chemins Windows → guillemets</a:t>
            </a:r>
          </a:p>
        </p:txBody>
      </p:sp>
    </p:spTree>
    <p:extLst>
      <p:ext uri="{BB962C8B-B14F-4D97-AF65-F5344CB8AC3E}">
        <p14:creationId xmlns:p14="http://schemas.microsoft.com/office/powerpoint/2010/main" val="27511148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42A8ADE-8BB2-5DBF-2533-82CB7F845787}"/>
              </a:ext>
            </a:extLst>
          </p:cNvPr>
          <p:cNvSpPr>
            <a:spLocks noGrp="1"/>
          </p:cNvSpPr>
          <p:nvPr>
            <p:ph type="title"/>
          </p:nvPr>
        </p:nvSpPr>
        <p:spPr/>
        <p:txBody>
          <a:bodyPr/>
          <a:lstStyle/>
          <a:p>
            <a:endParaRPr lang="fr-FR" dirty="0"/>
          </a:p>
        </p:txBody>
      </p:sp>
      <p:pic>
        <p:nvPicPr>
          <p:cNvPr id="10" name="Espace réservé du contenu 9">
            <a:extLst>
              <a:ext uri="{FF2B5EF4-FFF2-40B4-BE49-F238E27FC236}">
                <a16:creationId xmlns:a16="http://schemas.microsoft.com/office/drawing/2014/main" id="{87AC9CC9-E927-AFF3-4FC1-A59BA70C27FA}"/>
              </a:ext>
            </a:extLst>
          </p:cNvPr>
          <p:cNvPicPr>
            <a:picLocks noGrp="1" noChangeAspect="1"/>
          </p:cNvPicPr>
          <p:nvPr>
            <p:ph idx="1"/>
          </p:nvPr>
        </p:nvPicPr>
        <p:blipFill>
          <a:blip r:embed="rId2"/>
          <a:stretch>
            <a:fillRect/>
          </a:stretch>
        </p:blipFill>
        <p:spPr>
          <a:xfrm>
            <a:off x="1074420" y="643408"/>
            <a:ext cx="7659269" cy="4579431"/>
          </a:xfrm>
        </p:spPr>
      </p:pic>
      <p:grpSp>
        <p:nvGrpSpPr>
          <p:cNvPr id="4" name="Google Shape;742;p34">
            <a:extLst>
              <a:ext uri="{FF2B5EF4-FFF2-40B4-BE49-F238E27FC236}">
                <a16:creationId xmlns:a16="http://schemas.microsoft.com/office/drawing/2014/main" id="{DAA3CFAF-7320-B18B-84DB-C968B8967614}"/>
              </a:ext>
            </a:extLst>
          </p:cNvPr>
          <p:cNvGrpSpPr/>
          <p:nvPr/>
        </p:nvGrpSpPr>
        <p:grpSpPr>
          <a:xfrm>
            <a:off x="375790" y="444557"/>
            <a:ext cx="8768210" cy="5225677"/>
            <a:chOff x="1177450" y="-344007"/>
            <a:chExt cx="6173152" cy="4202414"/>
          </a:xfrm>
        </p:grpSpPr>
        <p:sp>
          <p:nvSpPr>
            <p:cNvPr id="5" name="Google Shape;743;p34">
              <a:extLst>
                <a:ext uri="{FF2B5EF4-FFF2-40B4-BE49-F238E27FC236}">
                  <a16:creationId xmlns:a16="http://schemas.microsoft.com/office/drawing/2014/main" id="{09BE9A98-F130-D4E7-26C2-4E9662BED0F0}"/>
                </a:ext>
              </a:extLst>
            </p:cNvPr>
            <p:cNvSpPr/>
            <p:nvPr/>
          </p:nvSpPr>
          <p:spPr>
            <a:xfrm>
              <a:off x="1464718" y="-344007"/>
              <a:ext cx="5587185" cy="4002540"/>
            </a:xfrm>
            <a:custGeom>
              <a:avLst/>
              <a:gdLst/>
              <a:ahLst/>
              <a:cxnLst/>
              <a:rect l="l" t="t" r="r" b="b"/>
              <a:pathLst>
                <a:path w="5161606" h="3454973" extrusionOk="0">
                  <a:moveTo>
                    <a:pt x="4992053" y="0"/>
                  </a:moveTo>
                  <a:lnTo>
                    <a:pt x="170498" y="0"/>
                  </a:lnTo>
                  <a:cubicBezTo>
                    <a:pt x="76200" y="0"/>
                    <a:pt x="0" y="76143"/>
                    <a:pt x="0" y="170369"/>
                  </a:cubicBezTo>
                  <a:lnTo>
                    <a:pt x="0" y="3396915"/>
                  </a:lnTo>
                  <a:cubicBezTo>
                    <a:pt x="0" y="3429275"/>
                    <a:pt x="26670" y="3454973"/>
                    <a:pt x="58102" y="3454973"/>
                  </a:cubicBezTo>
                  <a:lnTo>
                    <a:pt x="5103495" y="3454973"/>
                  </a:lnTo>
                  <a:cubicBezTo>
                    <a:pt x="5135880" y="3454973"/>
                    <a:pt x="5161598" y="3428324"/>
                    <a:pt x="5161598" y="3396915"/>
                  </a:cubicBezTo>
                  <a:lnTo>
                    <a:pt x="5161598" y="170369"/>
                  </a:lnTo>
                  <a:cubicBezTo>
                    <a:pt x="5162550" y="76143"/>
                    <a:pt x="5086350" y="0"/>
                    <a:pt x="4992053" y="0"/>
                  </a:cubicBezTo>
                  <a:close/>
                  <a:moveTo>
                    <a:pt x="4981575" y="3245581"/>
                  </a:moveTo>
                  <a:lnTo>
                    <a:pt x="190500" y="3245581"/>
                  </a:lnTo>
                  <a:lnTo>
                    <a:pt x="190500" y="199874"/>
                  </a:lnTo>
                  <a:lnTo>
                    <a:pt x="4981575" y="199874"/>
                  </a:lnTo>
                  <a:lnTo>
                    <a:pt x="4981575" y="324558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 name="Google Shape;744;p34">
              <a:extLst>
                <a:ext uri="{FF2B5EF4-FFF2-40B4-BE49-F238E27FC236}">
                  <a16:creationId xmlns:a16="http://schemas.microsoft.com/office/drawing/2014/main" id="{A21FD33D-C79D-631B-EB98-9C2437C966F3}"/>
                </a:ext>
              </a:extLst>
            </p:cNvPr>
            <p:cNvSpPr/>
            <p:nvPr/>
          </p:nvSpPr>
          <p:spPr>
            <a:xfrm>
              <a:off x="1177450" y="3763229"/>
              <a:ext cx="6173152" cy="95178"/>
            </a:xfrm>
            <a:custGeom>
              <a:avLst/>
              <a:gdLst/>
              <a:ahLst/>
              <a:cxnLst/>
              <a:rect l="l" t="t" r="r" b="b"/>
              <a:pathLst>
                <a:path w="6173152" h="95178" extrusionOk="0">
                  <a:moveTo>
                    <a:pt x="0" y="0"/>
                  </a:moveTo>
                  <a:cubicBezTo>
                    <a:pt x="0" y="0"/>
                    <a:pt x="129540" y="95178"/>
                    <a:pt x="450533" y="95178"/>
                  </a:cubicBezTo>
                  <a:lnTo>
                    <a:pt x="5817870" y="95178"/>
                  </a:lnTo>
                  <a:cubicBezTo>
                    <a:pt x="5948363" y="95178"/>
                    <a:pt x="6173153" y="0"/>
                    <a:pt x="6173153" y="0"/>
                  </a:cubicBezTo>
                  <a:lnTo>
                    <a:pt x="0"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 name="Google Shape;745;p34">
              <a:extLst>
                <a:ext uri="{FF2B5EF4-FFF2-40B4-BE49-F238E27FC236}">
                  <a16:creationId xmlns:a16="http://schemas.microsoft.com/office/drawing/2014/main" id="{B4FF8D1D-FCFF-E447-BD37-E4D9EC8F92FE}"/>
                </a:ext>
              </a:extLst>
            </p:cNvPr>
            <p:cNvSpPr/>
            <p:nvPr/>
          </p:nvSpPr>
          <p:spPr>
            <a:xfrm>
              <a:off x="1177450" y="3687086"/>
              <a:ext cx="6172200" cy="76142"/>
            </a:xfrm>
            <a:custGeom>
              <a:avLst/>
              <a:gdLst/>
              <a:ahLst/>
              <a:cxnLst/>
              <a:rect l="l" t="t" r="r" b="b"/>
              <a:pathLst>
                <a:path w="6172200" h="76142" extrusionOk="0">
                  <a:moveTo>
                    <a:pt x="0" y="76143"/>
                  </a:moveTo>
                  <a:lnTo>
                    <a:pt x="6172200" y="76143"/>
                  </a:lnTo>
                  <a:lnTo>
                    <a:pt x="6172200" y="0"/>
                  </a:lnTo>
                  <a:lnTo>
                    <a:pt x="0"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 name="Google Shape;746;p34">
              <a:extLst>
                <a:ext uri="{FF2B5EF4-FFF2-40B4-BE49-F238E27FC236}">
                  <a16:creationId xmlns:a16="http://schemas.microsoft.com/office/drawing/2014/main" id="{0F9823CD-589B-C680-A619-BD1E7BEC48DD}"/>
                </a:ext>
              </a:extLst>
            </p:cNvPr>
            <p:cNvSpPr/>
            <p:nvPr/>
          </p:nvSpPr>
          <p:spPr>
            <a:xfrm>
              <a:off x="3806350" y="3687086"/>
              <a:ext cx="903922" cy="47589"/>
            </a:xfrm>
            <a:custGeom>
              <a:avLst/>
              <a:gdLst/>
              <a:ahLst/>
              <a:cxnLst/>
              <a:rect l="l" t="t" r="r" b="b"/>
              <a:pathLst>
                <a:path w="903922" h="47589" extrusionOk="0">
                  <a:moveTo>
                    <a:pt x="0" y="0"/>
                  </a:moveTo>
                  <a:cubicBezTo>
                    <a:pt x="0" y="0"/>
                    <a:pt x="26670" y="47589"/>
                    <a:pt x="53340" y="47589"/>
                  </a:cubicBezTo>
                  <a:lnTo>
                    <a:pt x="850582" y="47589"/>
                  </a:lnTo>
                  <a:cubicBezTo>
                    <a:pt x="877253" y="47589"/>
                    <a:pt x="903922" y="0"/>
                    <a:pt x="903922" y="0"/>
                  </a:cubicBezTo>
                  <a:lnTo>
                    <a:pt x="0" y="0"/>
                  </a:lnTo>
                  <a:close/>
                </a:path>
              </a:pathLst>
            </a:custGeom>
            <a:solidFill>
              <a:srgbClr val="66666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25447051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a:t> Conclusion</a:t>
            </a:r>
          </a:p>
        </p:txBody>
      </p:sp>
      <p:sp>
        <p:nvSpPr>
          <p:cNvPr id="3" name="Content Placeholder 2"/>
          <p:cNvSpPr>
            <a:spLocks noGrp="1"/>
          </p:cNvSpPr>
          <p:nvPr>
            <p:ph idx="1"/>
          </p:nvPr>
        </p:nvSpPr>
        <p:spPr/>
        <p:txBody>
          <a:bodyPr/>
          <a:lstStyle/>
          <a:p>
            <a:r>
              <a:t>Ce TP nous a permis de maîtriser Spark pour le traitement distribué d’un graphe social. Nous avons su automatiser les tâches et améliorer la lisibilité des résultats avec des scripts et fichiers CSV. Un bon pas vers l’analyse de Big Data !</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671C5BB-896A-96B9-DA2B-A9B01A9332C7}"/>
              </a:ext>
            </a:extLst>
          </p:cNvPr>
          <p:cNvSpPr>
            <a:spLocks noGrp="1"/>
          </p:cNvSpPr>
          <p:nvPr>
            <p:ph type="title"/>
          </p:nvPr>
        </p:nvSpPr>
        <p:spPr/>
        <p:txBody>
          <a:bodyPr>
            <a:normAutofit/>
          </a:bodyPr>
          <a:lstStyle/>
          <a:p>
            <a:r>
              <a:rPr lang="fr-FR" sz="6600" dirty="0"/>
              <a:t>Plan</a:t>
            </a:r>
          </a:p>
        </p:txBody>
      </p:sp>
      <p:sp>
        <p:nvSpPr>
          <p:cNvPr id="4" name="Rectangle 1">
            <a:extLst>
              <a:ext uri="{FF2B5EF4-FFF2-40B4-BE49-F238E27FC236}">
                <a16:creationId xmlns:a16="http://schemas.microsoft.com/office/drawing/2014/main" id="{BDF7E709-9884-FB5D-7A5C-888978A97404}"/>
              </a:ext>
            </a:extLst>
          </p:cNvPr>
          <p:cNvSpPr>
            <a:spLocks noGrp="1" noChangeArrowheads="1"/>
          </p:cNvSpPr>
          <p:nvPr>
            <p:ph idx="1"/>
          </p:nvPr>
        </p:nvSpPr>
        <p:spPr bwMode="auto">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1800" b="1" i="0" u="none" strike="noStrike" cap="none" normalizeH="0" baseline="0">
                <a:ln>
                  <a:noFill/>
                </a:ln>
                <a:solidFill>
                  <a:schemeClr val="tx1"/>
                </a:solidFill>
                <a:effectLst/>
                <a:latin typeface="Arial" panose="020B0604020202020204" pitchFamily="34" charset="0"/>
              </a:rPr>
              <a:t>Introduction à Apache Spark</a:t>
            </a:r>
            <a:endParaRPr kumimoji="0" lang="fr-FR"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1800" b="1" i="0" u="none" strike="noStrike" cap="none" normalizeH="0" baseline="0">
                <a:ln>
                  <a:noFill/>
                </a:ln>
                <a:solidFill>
                  <a:schemeClr val="tx1"/>
                </a:solidFill>
                <a:effectLst/>
                <a:latin typeface="Arial" panose="020B0604020202020204" pitchFamily="34" charset="0"/>
              </a:rPr>
              <a:t>Présentation générale du TP</a:t>
            </a:r>
            <a:endParaRPr kumimoji="0" lang="fr-FR"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1800" b="1" i="0" u="none" strike="noStrike" cap="none" normalizeH="0" baseline="0">
                <a:ln>
                  <a:noFill/>
                </a:ln>
                <a:solidFill>
                  <a:schemeClr val="tx1"/>
                </a:solidFill>
                <a:effectLst/>
                <a:latin typeface="Arial" panose="020B0604020202020204" pitchFamily="34" charset="0"/>
              </a:rPr>
              <a:t>Partie 1 – Objectifs</a:t>
            </a:r>
            <a:endParaRPr kumimoji="0" lang="fr-FR"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1800" b="1" i="0" u="none" strike="noStrike" cap="none" normalizeH="0" baseline="0">
                <a:ln>
                  <a:noFill/>
                </a:ln>
                <a:solidFill>
                  <a:schemeClr val="tx1"/>
                </a:solidFill>
                <a:effectLst/>
                <a:latin typeface="Arial" panose="020B0604020202020204" pitchFamily="34" charset="0"/>
              </a:rPr>
              <a:t>Étapes du traitement Spark</a:t>
            </a:r>
            <a:endParaRPr kumimoji="0" lang="fr-FR"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1800" b="1" i="0" u="none" strike="noStrike" cap="none" normalizeH="0" baseline="0">
                <a:ln>
                  <a:noFill/>
                </a:ln>
                <a:solidFill>
                  <a:schemeClr val="tx1"/>
                </a:solidFill>
                <a:effectLst/>
                <a:latin typeface="Arial" panose="020B0604020202020204" pitchFamily="34" charset="0"/>
              </a:rPr>
              <a:t>Réponses aux questions</a:t>
            </a:r>
            <a:endParaRPr kumimoji="0" lang="fr-FR"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1800" b="1" i="0" u="none" strike="noStrike" cap="none" normalizeH="0" baseline="0">
                <a:ln>
                  <a:noFill/>
                </a:ln>
                <a:solidFill>
                  <a:schemeClr val="tx1"/>
                </a:solidFill>
                <a:effectLst/>
                <a:latin typeface="Arial" panose="020B0604020202020204" pitchFamily="34" charset="0"/>
              </a:rPr>
              <a:t>Partie 2 – Objectifs</a:t>
            </a:r>
            <a:endParaRPr kumimoji="0" lang="fr-FR"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1800" b="1" i="0" u="none" strike="noStrike" cap="none" normalizeH="0" baseline="0">
                <a:ln>
                  <a:noFill/>
                </a:ln>
                <a:solidFill>
                  <a:schemeClr val="tx1"/>
                </a:solidFill>
                <a:effectLst/>
                <a:latin typeface="Arial" panose="020B0604020202020204" pitchFamily="34" charset="0"/>
              </a:rPr>
              <a:t>Outils utilisés</a:t>
            </a:r>
            <a:endParaRPr kumimoji="0" lang="fr-FR"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1800" b="1" i="0" u="none" strike="noStrike" cap="none" normalizeH="0" baseline="0">
                <a:ln>
                  <a:noFill/>
                </a:ln>
                <a:solidFill>
                  <a:schemeClr val="tx1"/>
                </a:solidFill>
                <a:effectLst/>
                <a:latin typeface="Arial" panose="020B0604020202020204" pitchFamily="34" charset="0"/>
              </a:rPr>
              <a:t>Étapes de réalisation</a:t>
            </a:r>
            <a:endParaRPr kumimoji="0" lang="fr-FR"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1800" b="1" i="0" u="none" strike="noStrike" cap="none" normalizeH="0" baseline="0">
                <a:ln>
                  <a:noFill/>
                </a:ln>
                <a:solidFill>
                  <a:schemeClr val="tx1"/>
                </a:solidFill>
                <a:effectLst/>
                <a:latin typeface="Arial" panose="020B0604020202020204" pitchFamily="34" charset="0"/>
              </a:rPr>
              <a:t>Problèmes rencontrés</a:t>
            </a:r>
            <a:endParaRPr kumimoji="0" lang="fr-FR"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fr-FR" altLang="fr-FR" sz="1800" b="1" i="0" u="none" strike="noStrike" cap="none" normalizeH="0" baseline="0">
                <a:ln>
                  <a:noFill/>
                </a:ln>
                <a:solidFill>
                  <a:schemeClr val="tx1"/>
                </a:solidFill>
                <a:effectLst/>
                <a:latin typeface="Arial" panose="020B0604020202020204" pitchFamily="34" charset="0"/>
              </a:rPr>
              <a:t>Conclusion</a:t>
            </a:r>
            <a:endParaRPr kumimoji="0" lang="fr-FR" altLang="fr-FR"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1572631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a:t>Introduction</a:t>
            </a:r>
          </a:p>
        </p:txBody>
      </p:sp>
      <p:sp>
        <p:nvSpPr>
          <p:cNvPr id="3" name="Content Placeholder 2"/>
          <p:cNvSpPr>
            <a:spLocks noGrp="1"/>
          </p:cNvSpPr>
          <p:nvPr>
            <p:ph idx="1"/>
          </p:nvPr>
        </p:nvSpPr>
        <p:spPr/>
        <p:txBody>
          <a:bodyPr>
            <a:normAutofit lnSpcReduction="10000"/>
          </a:bodyPr>
          <a:lstStyle/>
          <a:p>
            <a:pPr marL="0" indent="0">
              <a:buNone/>
            </a:pPr>
            <a:r>
              <a:rPr lang="fr-FR" dirty="0"/>
              <a:t>Apache Spark est un </a:t>
            </a:r>
            <a:r>
              <a:rPr lang="fr-FR" b="1" dirty="0"/>
              <a:t>cadre de traitement distribué</a:t>
            </a:r>
            <a:r>
              <a:rPr lang="fr-FR" dirty="0"/>
              <a:t> (</a:t>
            </a:r>
            <a:r>
              <a:rPr lang="fr-FR" dirty="0" err="1"/>
              <a:t>framework</a:t>
            </a:r>
            <a:r>
              <a:rPr lang="fr-FR" dirty="0"/>
              <a:t>) open-source utilisé pour </a:t>
            </a:r>
            <a:r>
              <a:rPr lang="fr-FR" b="1" dirty="0"/>
              <a:t>analyser de grandes quantités de données</a:t>
            </a:r>
            <a:r>
              <a:rPr lang="fr-FR" dirty="0"/>
              <a:t> (Big Data). Il a été développé à l’origine par l’université de Berkeley en 2009 et fait aujourd’hui partie des outils les plus populaires dans l’écosystème Big Data.</a:t>
            </a:r>
          </a:p>
          <a:p>
            <a:r>
              <a:rPr lang="fr-FR" b="1" dirty="0"/>
              <a:t>Spark</a:t>
            </a:r>
            <a:r>
              <a:rPr lang="fr-FR" dirty="0"/>
              <a:t> permet de répondre à ce défi grâce à :</a:t>
            </a:r>
          </a:p>
          <a:p>
            <a:pPr>
              <a:buFont typeface="Arial" panose="020B0604020202020204" pitchFamily="34" charset="0"/>
              <a:buChar char="•"/>
            </a:pPr>
            <a:r>
              <a:rPr lang="fr-FR" dirty="0"/>
              <a:t> Un traitement </a:t>
            </a:r>
            <a:r>
              <a:rPr lang="fr-FR" b="1" dirty="0"/>
              <a:t>rapide</a:t>
            </a:r>
            <a:r>
              <a:rPr lang="fr-FR" dirty="0"/>
              <a:t> (grâce à l’utilisation de la </a:t>
            </a:r>
            <a:r>
              <a:rPr lang="fr-FR" b="1" dirty="0"/>
              <a:t>mémoire RAM</a:t>
            </a:r>
            <a:r>
              <a:rPr lang="fr-FR" dirty="0"/>
              <a:t>, contrairement à Hadoop MapReduce basé sur disque).</a:t>
            </a:r>
          </a:p>
          <a:p>
            <a:pPr>
              <a:buFont typeface="Arial" panose="020B0604020202020204" pitchFamily="34" charset="0"/>
              <a:buChar char="•"/>
            </a:pPr>
            <a:r>
              <a:rPr lang="fr-FR" dirty="0"/>
              <a:t> La prise en charge de </a:t>
            </a:r>
            <a:r>
              <a:rPr lang="fr-FR" b="1" dirty="0"/>
              <a:t>multiples langages</a:t>
            </a:r>
            <a:r>
              <a:rPr lang="fr-FR" dirty="0"/>
              <a:t> : Python (</a:t>
            </a:r>
            <a:r>
              <a:rPr lang="fr-FR" dirty="0" err="1"/>
              <a:t>PySpark</a:t>
            </a:r>
            <a:r>
              <a:rPr lang="fr-FR" dirty="0"/>
              <a:t>), Scala, Java, R.</a:t>
            </a:r>
          </a:p>
          <a:p>
            <a:pPr marL="0" indent="0">
              <a:buNone/>
            </a:pP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a:t> </a:t>
            </a:r>
            <a:r>
              <a:rPr dirty="0" err="1"/>
              <a:t>Présentation</a:t>
            </a:r>
            <a:r>
              <a:rPr dirty="0"/>
              <a:t> du TP</a:t>
            </a:r>
          </a:p>
        </p:txBody>
      </p:sp>
      <p:sp>
        <p:nvSpPr>
          <p:cNvPr id="3" name="Content Placeholder 2"/>
          <p:cNvSpPr>
            <a:spLocks noGrp="1"/>
          </p:cNvSpPr>
          <p:nvPr>
            <p:ph idx="1"/>
          </p:nvPr>
        </p:nvSpPr>
        <p:spPr/>
        <p:txBody>
          <a:bodyPr/>
          <a:lstStyle/>
          <a:p>
            <a:r>
              <a:t>Ce TP est divisé en deux parties principales :</a:t>
            </a:r>
          </a:p>
          <a:p>
            <a:endParaRPr/>
          </a:p>
          <a:p>
            <a:r>
              <a:t>1. Version interactive : calcul des amis communs entre deux utilisateurs donnés.</a:t>
            </a:r>
          </a:p>
          <a:p>
            <a:r>
              <a:t>2. Version globale : calcul de toutes les paires d'utilisateurs avec amis communs, filtrées par un seuil minimum.</a:t>
            </a:r>
          </a:p>
          <a:p>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2C060AB-DE67-A5F4-95DD-D1173DCC6372}"/>
              </a:ext>
            </a:extLst>
          </p:cNvPr>
          <p:cNvSpPr>
            <a:spLocks noGrp="1"/>
          </p:cNvSpPr>
          <p:nvPr>
            <p:ph type="title"/>
          </p:nvPr>
        </p:nvSpPr>
        <p:spPr/>
        <p:txBody>
          <a:bodyPr/>
          <a:lstStyle/>
          <a:p>
            <a:r>
              <a:rPr lang="fr-FR" dirty="0"/>
              <a:t>Partie 1:Objectif </a:t>
            </a:r>
          </a:p>
        </p:txBody>
      </p:sp>
      <p:sp>
        <p:nvSpPr>
          <p:cNvPr id="3" name="Espace réservé du contenu 2">
            <a:extLst>
              <a:ext uri="{FF2B5EF4-FFF2-40B4-BE49-F238E27FC236}">
                <a16:creationId xmlns:a16="http://schemas.microsoft.com/office/drawing/2014/main" id="{F00F8FED-DFE6-E4C4-1AEC-18EB15CAC784}"/>
              </a:ext>
            </a:extLst>
          </p:cNvPr>
          <p:cNvSpPr>
            <a:spLocks noGrp="1"/>
          </p:cNvSpPr>
          <p:nvPr>
            <p:ph idx="1"/>
          </p:nvPr>
        </p:nvSpPr>
        <p:spPr/>
        <p:txBody>
          <a:bodyPr/>
          <a:lstStyle/>
          <a:p>
            <a:endParaRPr lang="fr-FR" dirty="0"/>
          </a:p>
          <a:p>
            <a:r>
              <a:rPr lang="fr-FR" dirty="0"/>
              <a:t>Lire un fichier texte de graphe social</a:t>
            </a:r>
          </a:p>
          <a:p>
            <a:r>
              <a:rPr lang="fr-FR" dirty="0"/>
              <a:t>Générer les paires d’utilisateurs</a:t>
            </a:r>
          </a:p>
          <a:p>
            <a:r>
              <a:rPr lang="fr-FR" dirty="0"/>
              <a:t>Calculer les amis en commun</a:t>
            </a:r>
          </a:p>
          <a:p>
            <a:r>
              <a:rPr lang="fr-FR" dirty="0"/>
              <a:t>Afficher et sauvegarder les résultats</a:t>
            </a:r>
          </a:p>
          <a:p>
            <a:pPr marL="0" indent="0">
              <a:buNone/>
            </a:pPr>
            <a:endParaRPr lang="fr-FR" dirty="0"/>
          </a:p>
          <a:p>
            <a:endParaRPr lang="fr-FR" dirty="0"/>
          </a:p>
        </p:txBody>
      </p:sp>
    </p:spTree>
    <p:extLst>
      <p:ext uri="{BB962C8B-B14F-4D97-AF65-F5344CB8AC3E}">
        <p14:creationId xmlns:p14="http://schemas.microsoft.com/office/powerpoint/2010/main" val="15608907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1FCECC9-422C-B195-A4B5-203F52608647}"/>
              </a:ext>
            </a:extLst>
          </p:cNvPr>
          <p:cNvSpPr>
            <a:spLocks noGrp="1"/>
          </p:cNvSpPr>
          <p:nvPr>
            <p:ph type="title"/>
          </p:nvPr>
        </p:nvSpPr>
        <p:spPr/>
        <p:txBody>
          <a:bodyPr>
            <a:normAutofit fontScale="90000"/>
          </a:bodyPr>
          <a:lstStyle/>
          <a:p>
            <a:r>
              <a:rPr lang="fr-FR" dirty="0"/>
              <a:t>Étapes du traitement Spark</a:t>
            </a:r>
            <a:br>
              <a:rPr lang="fr-FR" dirty="0"/>
            </a:br>
            <a:endParaRPr lang="fr-FR" dirty="0"/>
          </a:p>
        </p:txBody>
      </p:sp>
      <p:sp>
        <p:nvSpPr>
          <p:cNvPr id="3" name="Espace réservé du contenu 2">
            <a:extLst>
              <a:ext uri="{FF2B5EF4-FFF2-40B4-BE49-F238E27FC236}">
                <a16:creationId xmlns:a16="http://schemas.microsoft.com/office/drawing/2014/main" id="{0F8BABF8-C591-4E3F-26D2-90046264E720}"/>
              </a:ext>
            </a:extLst>
          </p:cNvPr>
          <p:cNvSpPr>
            <a:spLocks noGrp="1"/>
          </p:cNvSpPr>
          <p:nvPr>
            <p:ph idx="1"/>
          </p:nvPr>
        </p:nvSpPr>
        <p:spPr/>
        <p:txBody>
          <a:bodyPr/>
          <a:lstStyle/>
          <a:p>
            <a:endParaRPr lang="fr-FR"/>
          </a:p>
        </p:txBody>
      </p:sp>
      <p:sp>
        <p:nvSpPr>
          <p:cNvPr id="4" name="Title 1">
            <a:extLst>
              <a:ext uri="{FF2B5EF4-FFF2-40B4-BE49-F238E27FC236}">
                <a16:creationId xmlns:a16="http://schemas.microsoft.com/office/drawing/2014/main" id="{C863CE87-AC4E-F359-7B80-5B6E8C84CBC9}"/>
              </a:ext>
            </a:extLst>
          </p:cNvPr>
          <p:cNvSpPr>
            <a:spLocks noGrp="1"/>
          </p:cNvSpPr>
          <p:nvPr/>
        </p:nvSpPr>
        <p:spPr>
          <a:xfrm>
            <a:off x="457200" y="503237"/>
            <a:ext cx="8229600" cy="114300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endParaRPr dirty="0"/>
          </a:p>
        </p:txBody>
      </p:sp>
      <p:sp>
        <p:nvSpPr>
          <p:cNvPr id="5" name="Content Placeholder 2">
            <a:extLst>
              <a:ext uri="{FF2B5EF4-FFF2-40B4-BE49-F238E27FC236}">
                <a16:creationId xmlns:a16="http://schemas.microsoft.com/office/drawing/2014/main" id="{350179D2-FF1E-53AB-F8DB-B7EACA6309EF}"/>
              </a:ext>
            </a:extLst>
          </p:cNvPr>
          <p:cNvSpPr>
            <a:spLocks noGrp="1"/>
          </p:cNvSpPr>
          <p:nvPr/>
        </p:nvSpPr>
        <p:spPr>
          <a:xfrm>
            <a:off x="457200" y="1828799"/>
            <a:ext cx="8229600" cy="4525963"/>
          </a:xfrm>
          <a:prstGeom prst="rect">
            <a:avLst/>
          </a:prstGeom>
        </p:spPr>
        <p:txBody>
          <a:bodyPr vert="horz" lIns="91440" tIns="45720" rIns="91440" bIns="45720" rtlCol="0">
            <a:normAutofit fontScale="92500" lnSpcReduction="1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endParaRPr/>
          </a:p>
          <a:p>
            <a:r>
              <a:t>a) Chargement et nettoyage des données</a:t>
            </a:r>
          </a:p>
          <a:p>
            <a:r>
              <a:t>b) Génération des couples d’amis</a:t>
            </a:r>
          </a:p>
          <a:p>
            <a:r>
              <a:t>c) Application de la fonction à tout le fichier</a:t>
            </a:r>
          </a:p>
          <a:p>
            <a:r>
              <a:t>d) Formatage des résultats</a:t>
            </a:r>
          </a:p>
          <a:p>
            <a:r>
              <a:t>e) Sauvegarde dans un dossier</a:t>
            </a:r>
          </a:p>
          <a:p>
            <a:r>
              <a:t>f) Cas particuliers : extraction ciblée</a:t>
            </a:r>
          </a:p>
        </p:txBody>
      </p:sp>
    </p:spTree>
    <p:extLst>
      <p:ext uri="{BB962C8B-B14F-4D97-AF65-F5344CB8AC3E}">
        <p14:creationId xmlns:p14="http://schemas.microsoft.com/office/powerpoint/2010/main" val="42379115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E928F5A-D9AD-D29C-E7CF-CD18707E7E4E}"/>
              </a:ext>
            </a:extLst>
          </p:cNvPr>
          <p:cNvSpPr>
            <a:spLocks noGrp="1"/>
          </p:cNvSpPr>
          <p:nvPr>
            <p:ph type="title"/>
          </p:nvPr>
        </p:nvSpPr>
        <p:spPr/>
        <p:txBody>
          <a:bodyPr/>
          <a:lstStyle/>
          <a:p>
            <a:endParaRPr lang="fr-FR"/>
          </a:p>
        </p:txBody>
      </p:sp>
      <p:pic>
        <p:nvPicPr>
          <p:cNvPr id="10" name="Espace réservé du contenu 9">
            <a:extLst>
              <a:ext uri="{FF2B5EF4-FFF2-40B4-BE49-F238E27FC236}">
                <a16:creationId xmlns:a16="http://schemas.microsoft.com/office/drawing/2014/main" id="{4152BA6A-9576-CD67-D51B-58978AAE6637}"/>
              </a:ext>
            </a:extLst>
          </p:cNvPr>
          <p:cNvPicPr>
            <a:picLocks noGrp="1" noChangeAspect="1"/>
          </p:cNvPicPr>
          <p:nvPr>
            <p:ph idx="1"/>
          </p:nvPr>
        </p:nvPicPr>
        <p:blipFill>
          <a:blip r:embed="rId2"/>
          <a:stretch>
            <a:fillRect/>
          </a:stretch>
        </p:blipFill>
        <p:spPr>
          <a:xfrm>
            <a:off x="697230" y="609601"/>
            <a:ext cx="7543800" cy="4636770"/>
          </a:xfrm>
        </p:spPr>
      </p:pic>
      <p:grpSp>
        <p:nvGrpSpPr>
          <p:cNvPr id="4" name="Google Shape;742;p34">
            <a:extLst>
              <a:ext uri="{FF2B5EF4-FFF2-40B4-BE49-F238E27FC236}">
                <a16:creationId xmlns:a16="http://schemas.microsoft.com/office/drawing/2014/main" id="{046065E2-510B-8570-9DFA-E21BA0E7D98B}"/>
              </a:ext>
            </a:extLst>
          </p:cNvPr>
          <p:cNvGrpSpPr/>
          <p:nvPr/>
        </p:nvGrpSpPr>
        <p:grpSpPr>
          <a:xfrm>
            <a:off x="0" y="295239"/>
            <a:ext cx="9156602" cy="5374995"/>
            <a:chOff x="903055" y="-464087"/>
            <a:chExt cx="6446595" cy="4322494"/>
          </a:xfrm>
        </p:grpSpPr>
        <p:sp>
          <p:nvSpPr>
            <p:cNvPr id="5" name="Google Shape;743;p34">
              <a:extLst>
                <a:ext uri="{FF2B5EF4-FFF2-40B4-BE49-F238E27FC236}">
                  <a16:creationId xmlns:a16="http://schemas.microsoft.com/office/drawing/2014/main" id="{6246CE11-6D5C-68CB-C1B2-3CE12A7B6B0E}"/>
                </a:ext>
              </a:extLst>
            </p:cNvPr>
            <p:cNvSpPr/>
            <p:nvPr/>
          </p:nvSpPr>
          <p:spPr>
            <a:xfrm>
              <a:off x="1195562" y="-464087"/>
              <a:ext cx="5588137" cy="4167993"/>
            </a:xfrm>
            <a:custGeom>
              <a:avLst/>
              <a:gdLst/>
              <a:ahLst/>
              <a:cxnLst/>
              <a:rect l="l" t="t" r="r" b="b"/>
              <a:pathLst>
                <a:path w="5161606" h="3454973" extrusionOk="0">
                  <a:moveTo>
                    <a:pt x="4992053" y="0"/>
                  </a:moveTo>
                  <a:lnTo>
                    <a:pt x="170498" y="0"/>
                  </a:lnTo>
                  <a:cubicBezTo>
                    <a:pt x="76200" y="0"/>
                    <a:pt x="0" y="76143"/>
                    <a:pt x="0" y="170369"/>
                  </a:cubicBezTo>
                  <a:lnTo>
                    <a:pt x="0" y="3396915"/>
                  </a:lnTo>
                  <a:cubicBezTo>
                    <a:pt x="0" y="3429275"/>
                    <a:pt x="26670" y="3454973"/>
                    <a:pt x="58102" y="3454973"/>
                  </a:cubicBezTo>
                  <a:lnTo>
                    <a:pt x="5103495" y="3454973"/>
                  </a:lnTo>
                  <a:cubicBezTo>
                    <a:pt x="5135880" y="3454973"/>
                    <a:pt x="5161598" y="3428324"/>
                    <a:pt x="5161598" y="3396915"/>
                  </a:cubicBezTo>
                  <a:lnTo>
                    <a:pt x="5161598" y="170369"/>
                  </a:lnTo>
                  <a:cubicBezTo>
                    <a:pt x="5162550" y="76143"/>
                    <a:pt x="5086350" y="0"/>
                    <a:pt x="4992053" y="0"/>
                  </a:cubicBezTo>
                  <a:close/>
                  <a:moveTo>
                    <a:pt x="4981575" y="3245581"/>
                  </a:moveTo>
                  <a:lnTo>
                    <a:pt x="190500" y="3245581"/>
                  </a:lnTo>
                  <a:lnTo>
                    <a:pt x="190500" y="199874"/>
                  </a:lnTo>
                  <a:lnTo>
                    <a:pt x="4981575" y="199874"/>
                  </a:lnTo>
                  <a:lnTo>
                    <a:pt x="4981575" y="324558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 name="Google Shape;744;p34">
              <a:extLst>
                <a:ext uri="{FF2B5EF4-FFF2-40B4-BE49-F238E27FC236}">
                  <a16:creationId xmlns:a16="http://schemas.microsoft.com/office/drawing/2014/main" id="{F8E1E0EF-1CFB-9923-0228-A54C9E40C730}"/>
                </a:ext>
              </a:extLst>
            </p:cNvPr>
            <p:cNvSpPr/>
            <p:nvPr/>
          </p:nvSpPr>
          <p:spPr>
            <a:xfrm>
              <a:off x="903055" y="3763229"/>
              <a:ext cx="6173152" cy="95178"/>
            </a:xfrm>
            <a:custGeom>
              <a:avLst/>
              <a:gdLst/>
              <a:ahLst/>
              <a:cxnLst/>
              <a:rect l="l" t="t" r="r" b="b"/>
              <a:pathLst>
                <a:path w="6173152" h="95178" extrusionOk="0">
                  <a:moveTo>
                    <a:pt x="0" y="0"/>
                  </a:moveTo>
                  <a:cubicBezTo>
                    <a:pt x="0" y="0"/>
                    <a:pt x="129540" y="95178"/>
                    <a:pt x="450533" y="95178"/>
                  </a:cubicBezTo>
                  <a:lnTo>
                    <a:pt x="5817870" y="95178"/>
                  </a:lnTo>
                  <a:cubicBezTo>
                    <a:pt x="5948363" y="95178"/>
                    <a:pt x="6173153" y="0"/>
                    <a:pt x="6173153" y="0"/>
                  </a:cubicBezTo>
                  <a:lnTo>
                    <a:pt x="0"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 name="Google Shape;745;p34">
              <a:extLst>
                <a:ext uri="{FF2B5EF4-FFF2-40B4-BE49-F238E27FC236}">
                  <a16:creationId xmlns:a16="http://schemas.microsoft.com/office/drawing/2014/main" id="{BC6A81F7-6D41-AE73-9684-7B573A328C67}"/>
                </a:ext>
              </a:extLst>
            </p:cNvPr>
            <p:cNvSpPr/>
            <p:nvPr/>
          </p:nvSpPr>
          <p:spPr>
            <a:xfrm>
              <a:off x="1177450" y="3687086"/>
              <a:ext cx="6172200" cy="76142"/>
            </a:xfrm>
            <a:custGeom>
              <a:avLst/>
              <a:gdLst/>
              <a:ahLst/>
              <a:cxnLst/>
              <a:rect l="l" t="t" r="r" b="b"/>
              <a:pathLst>
                <a:path w="6172200" h="76142" extrusionOk="0">
                  <a:moveTo>
                    <a:pt x="0" y="76143"/>
                  </a:moveTo>
                  <a:lnTo>
                    <a:pt x="6172200" y="76143"/>
                  </a:lnTo>
                  <a:lnTo>
                    <a:pt x="6172200" y="0"/>
                  </a:lnTo>
                  <a:lnTo>
                    <a:pt x="0"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 name="Google Shape;746;p34">
              <a:extLst>
                <a:ext uri="{FF2B5EF4-FFF2-40B4-BE49-F238E27FC236}">
                  <a16:creationId xmlns:a16="http://schemas.microsoft.com/office/drawing/2014/main" id="{DED9D2A6-62D3-0C5F-768C-EB8F0CA36B68}"/>
                </a:ext>
              </a:extLst>
            </p:cNvPr>
            <p:cNvSpPr/>
            <p:nvPr/>
          </p:nvSpPr>
          <p:spPr>
            <a:xfrm>
              <a:off x="3806350" y="3687086"/>
              <a:ext cx="903922" cy="47589"/>
            </a:xfrm>
            <a:custGeom>
              <a:avLst/>
              <a:gdLst/>
              <a:ahLst/>
              <a:cxnLst/>
              <a:rect l="l" t="t" r="r" b="b"/>
              <a:pathLst>
                <a:path w="903922" h="47589" extrusionOk="0">
                  <a:moveTo>
                    <a:pt x="0" y="0"/>
                  </a:moveTo>
                  <a:cubicBezTo>
                    <a:pt x="0" y="0"/>
                    <a:pt x="26670" y="47589"/>
                    <a:pt x="53340" y="47589"/>
                  </a:cubicBezTo>
                  <a:lnTo>
                    <a:pt x="850582" y="47589"/>
                  </a:lnTo>
                  <a:cubicBezTo>
                    <a:pt x="877253" y="47589"/>
                    <a:pt x="903922" y="0"/>
                    <a:pt x="903922" y="0"/>
                  </a:cubicBezTo>
                  <a:lnTo>
                    <a:pt x="0" y="0"/>
                  </a:lnTo>
                  <a:close/>
                </a:path>
              </a:pathLst>
            </a:custGeom>
            <a:solidFill>
              <a:srgbClr val="66666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17948992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EE9445E-5892-A00B-BA42-4FAA15516C02}"/>
              </a:ext>
            </a:extLst>
          </p:cNvPr>
          <p:cNvSpPr>
            <a:spLocks noGrp="1"/>
          </p:cNvSpPr>
          <p:nvPr>
            <p:ph type="title"/>
          </p:nvPr>
        </p:nvSpPr>
        <p:spPr/>
        <p:txBody>
          <a:bodyPr/>
          <a:lstStyle/>
          <a:p>
            <a:endParaRPr lang="fr-FR" dirty="0"/>
          </a:p>
        </p:txBody>
      </p:sp>
      <p:pic>
        <p:nvPicPr>
          <p:cNvPr id="10" name="Espace réservé du contenu 9">
            <a:extLst>
              <a:ext uri="{FF2B5EF4-FFF2-40B4-BE49-F238E27FC236}">
                <a16:creationId xmlns:a16="http://schemas.microsoft.com/office/drawing/2014/main" id="{A38D4E75-F534-9A8E-8F6A-62CCF401F364}"/>
              </a:ext>
            </a:extLst>
          </p:cNvPr>
          <p:cNvPicPr>
            <a:picLocks noGrp="1" noChangeAspect="1"/>
          </p:cNvPicPr>
          <p:nvPr>
            <p:ph idx="1"/>
          </p:nvPr>
        </p:nvPicPr>
        <p:blipFill>
          <a:blip r:embed="rId2"/>
          <a:stretch>
            <a:fillRect/>
          </a:stretch>
        </p:blipFill>
        <p:spPr>
          <a:xfrm>
            <a:off x="1108710" y="720090"/>
            <a:ext cx="7425691" cy="4532286"/>
          </a:xfrm>
        </p:spPr>
      </p:pic>
      <p:grpSp>
        <p:nvGrpSpPr>
          <p:cNvPr id="4" name="Google Shape;742;p34">
            <a:extLst>
              <a:ext uri="{FF2B5EF4-FFF2-40B4-BE49-F238E27FC236}">
                <a16:creationId xmlns:a16="http://schemas.microsoft.com/office/drawing/2014/main" id="{B564343F-15DF-92C5-27AE-24910D3E6165}"/>
              </a:ext>
            </a:extLst>
          </p:cNvPr>
          <p:cNvGrpSpPr/>
          <p:nvPr/>
        </p:nvGrpSpPr>
        <p:grpSpPr>
          <a:xfrm>
            <a:off x="389745" y="436370"/>
            <a:ext cx="8768210" cy="5233864"/>
            <a:chOff x="1177450" y="-350591"/>
            <a:chExt cx="6173152" cy="4208998"/>
          </a:xfrm>
        </p:grpSpPr>
        <p:sp>
          <p:nvSpPr>
            <p:cNvPr id="5" name="Google Shape;743;p34">
              <a:extLst>
                <a:ext uri="{FF2B5EF4-FFF2-40B4-BE49-F238E27FC236}">
                  <a16:creationId xmlns:a16="http://schemas.microsoft.com/office/drawing/2014/main" id="{1A83BC24-B252-3DC6-FDA8-4900AACA2712}"/>
                </a:ext>
              </a:extLst>
            </p:cNvPr>
            <p:cNvSpPr/>
            <p:nvPr/>
          </p:nvSpPr>
          <p:spPr>
            <a:xfrm>
              <a:off x="1496510" y="-350591"/>
              <a:ext cx="5523600" cy="4030116"/>
            </a:xfrm>
            <a:custGeom>
              <a:avLst/>
              <a:gdLst/>
              <a:ahLst/>
              <a:cxnLst/>
              <a:rect l="l" t="t" r="r" b="b"/>
              <a:pathLst>
                <a:path w="5161606" h="3454973" extrusionOk="0">
                  <a:moveTo>
                    <a:pt x="4992053" y="0"/>
                  </a:moveTo>
                  <a:lnTo>
                    <a:pt x="170498" y="0"/>
                  </a:lnTo>
                  <a:cubicBezTo>
                    <a:pt x="76200" y="0"/>
                    <a:pt x="0" y="76143"/>
                    <a:pt x="0" y="170369"/>
                  </a:cubicBezTo>
                  <a:lnTo>
                    <a:pt x="0" y="3396915"/>
                  </a:lnTo>
                  <a:cubicBezTo>
                    <a:pt x="0" y="3429275"/>
                    <a:pt x="26670" y="3454973"/>
                    <a:pt x="58102" y="3454973"/>
                  </a:cubicBezTo>
                  <a:lnTo>
                    <a:pt x="5103495" y="3454973"/>
                  </a:lnTo>
                  <a:cubicBezTo>
                    <a:pt x="5135880" y="3454973"/>
                    <a:pt x="5161598" y="3428324"/>
                    <a:pt x="5161598" y="3396915"/>
                  </a:cubicBezTo>
                  <a:lnTo>
                    <a:pt x="5161598" y="170369"/>
                  </a:lnTo>
                  <a:cubicBezTo>
                    <a:pt x="5162550" y="76143"/>
                    <a:pt x="5086350" y="0"/>
                    <a:pt x="4992053" y="0"/>
                  </a:cubicBezTo>
                  <a:close/>
                  <a:moveTo>
                    <a:pt x="4981575" y="3245581"/>
                  </a:moveTo>
                  <a:lnTo>
                    <a:pt x="190500" y="3245581"/>
                  </a:lnTo>
                  <a:lnTo>
                    <a:pt x="190500" y="199874"/>
                  </a:lnTo>
                  <a:lnTo>
                    <a:pt x="4981575" y="199874"/>
                  </a:lnTo>
                  <a:lnTo>
                    <a:pt x="4981575" y="324558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 name="Google Shape;744;p34">
              <a:extLst>
                <a:ext uri="{FF2B5EF4-FFF2-40B4-BE49-F238E27FC236}">
                  <a16:creationId xmlns:a16="http://schemas.microsoft.com/office/drawing/2014/main" id="{BB853EF7-9B43-5119-E650-6C627FDEA7FC}"/>
                </a:ext>
              </a:extLst>
            </p:cNvPr>
            <p:cNvSpPr/>
            <p:nvPr/>
          </p:nvSpPr>
          <p:spPr>
            <a:xfrm>
              <a:off x="1177450" y="3763229"/>
              <a:ext cx="6173152" cy="95178"/>
            </a:xfrm>
            <a:custGeom>
              <a:avLst/>
              <a:gdLst/>
              <a:ahLst/>
              <a:cxnLst/>
              <a:rect l="l" t="t" r="r" b="b"/>
              <a:pathLst>
                <a:path w="6173152" h="95178" extrusionOk="0">
                  <a:moveTo>
                    <a:pt x="0" y="0"/>
                  </a:moveTo>
                  <a:cubicBezTo>
                    <a:pt x="0" y="0"/>
                    <a:pt x="129540" y="95178"/>
                    <a:pt x="450533" y="95178"/>
                  </a:cubicBezTo>
                  <a:lnTo>
                    <a:pt x="5817870" y="95178"/>
                  </a:lnTo>
                  <a:cubicBezTo>
                    <a:pt x="5948363" y="95178"/>
                    <a:pt x="6173153" y="0"/>
                    <a:pt x="6173153" y="0"/>
                  </a:cubicBezTo>
                  <a:lnTo>
                    <a:pt x="0"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 name="Google Shape;745;p34">
              <a:extLst>
                <a:ext uri="{FF2B5EF4-FFF2-40B4-BE49-F238E27FC236}">
                  <a16:creationId xmlns:a16="http://schemas.microsoft.com/office/drawing/2014/main" id="{B9AF4CA7-A129-B67F-046C-1C0C8A013A7C}"/>
                </a:ext>
              </a:extLst>
            </p:cNvPr>
            <p:cNvSpPr/>
            <p:nvPr/>
          </p:nvSpPr>
          <p:spPr>
            <a:xfrm>
              <a:off x="1177450" y="3687086"/>
              <a:ext cx="6172200" cy="76142"/>
            </a:xfrm>
            <a:custGeom>
              <a:avLst/>
              <a:gdLst/>
              <a:ahLst/>
              <a:cxnLst/>
              <a:rect l="l" t="t" r="r" b="b"/>
              <a:pathLst>
                <a:path w="6172200" h="76142" extrusionOk="0">
                  <a:moveTo>
                    <a:pt x="0" y="76143"/>
                  </a:moveTo>
                  <a:lnTo>
                    <a:pt x="6172200" y="76143"/>
                  </a:lnTo>
                  <a:lnTo>
                    <a:pt x="6172200" y="0"/>
                  </a:lnTo>
                  <a:lnTo>
                    <a:pt x="0"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 name="Google Shape;746;p34">
              <a:extLst>
                <a:ext uri="{FF2B5EF4-FFF2-40B4-BE49-F238E27FC236}">
                  <a16:creationId xmlns:a16="http://schemas.microsoft.com/office/drawing/2014/main" id="{91CBD720-F04C-B2CA-B1A1-0CE5443FAB27}"/>
                </a:ext>
              </a:extLst>
            </p:cNvPr>
            <p:cNvSpPr/>
            <p:nvPr/>
          </p:nvSpPr>
          <p:spPr>
            <a:xfrm>
              <a:off x="3806350" y="3687086"/>
              <a:ext cx="903922" cy="47589"/>
            </a:xfrm>
            <a:custGeom>
              <a:avLst/>
              <a:gdLst/>
              <a:ahLst/>
              <a:cxnLst/>
              <a:rect l="l" t="t" r="r" b="b"/>
              <a:pathLst>
                <a:path w="903922" h="47589" extrusionOk="0">
                  <a:moveTo>
                    <a:pt x="0" y="0"/>
                  </a:moveTo>
                  <a:cubicBezTo>
                    <a:pt x="0" y="0"/>
                    <a:pt x="26670" y="47589"/>
                    <a:pt x="53340" y="47589"/>
                  </a:cubicBezTo>
                  <a:lnTo>
                    <a:pt x="850582" y="47589"/>
                  </a:lnTo>
                  <a:cubicBezTo>
                    <a:pt x="877253" y="47589"/>
                    <a:pt x="903922" y="0"/>
                    <a:pt x="903922" y="0"/>
                  </a:cubicBezTo>
                  <a:lnTo>
                    <a:pt x="0" y="0"/>
                  </a:lnTo>
                  <a:close/>
                </a:path>
              </a:pathLst>
            </a:custGeom>
            <a:solidFill>
              <a:srgbClr val="66666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26440675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4A8773C-54F3-228D-3B11-D6AC222E6550}"/>
              </a:ext>
            </a:extLst>
          </p:cNvPr>
          <p:cNvSpPr>
            <a:spLocks noGrp="1"/>
          </p:cNvSpPr>
          <p:nvPr>
            <p:ph type="title"/>
          </p:nvPr>
        </p:nvSpPr>
        <p:spPr/>
        <p:txBody>
          <a:bodyPr>
            <a:normAutofit fontScale="90000"/>
          </a:bodyPr>
          <a:lstStyle/>
          <a:p>
            <a:r>
              <a:rPr lang="fr-FR" dirty="0"/>
              <a:t>Réponses aux questions du TP</a:t>
            </a:r>
            <a:br>
              <a:rPr lang="fr-FR" dirty="0"/>
            </a:br>
            <a:endParaRPr lang="fr-FR" dirty="0"/>
          </a:p>
        </p:txBody>
      </p:sp>
      <p:sp>
        <p:nvSpPr>
          <p:cNvPr id="3" name="Espace réservé du contenu 2">
            <a:extLst>
              <a:ext uri="{FF2B5EF4-FFF2-40B4-BE49-F238E27FC236}">
                <a16:creationId xmlns:a16="http://schemas.microsoft.com/office/drawing/2014/main" id="{DF45EC6F-0B1E-D89E-14D9-1BAF0BBF5EBF}"/>
              </a:ext>
            </a:extLst>
          </p:cNvPr>
          <p:cNvSpPr>
            <a:spLocks noGrp="1"/>
          </p:cNvSpPr>
          <p:nvPr>
            <p:ph idx="1"/>
          </p:nvPr>
        </p:nvSpPr>
        <p:spPr/>
        <p:txBody>
          <a:bodyPr/>
          <a:lstStyle/>
          <a:p>
            <a:endParaRPr lang="fr-FR"/>
          </a:p>
        </p:txBody>
      </p:sp>
      <p:sp>
        <p:nvSpPr>
          <p:cNvPr id="4" name="Title 1">
            <a:extLst>
              <a:ext uri="{FF2B5EF4-FFF2-40B4-BE49-F238E27FC236}">
                <a16:creationId xmlns:a16="http://schemas.microsoft.com/office/drawing/2014/main" id="{47010CBC-FA92-0BFB-1570-F2AF94C179B0}"/>
              </a:ext>
            </a:extLst>
          </p:cNvPr>
          <p:cNvSpPr>
            <a:spLocks noGrp="1"/>
          </p:cNvSpPr>
          <p:nvPr/>
        </p:nvSpPr>
        <p:spPr>
          <a:xfrm>
            <a:off x="457200" y="503237"/>
            <a:ext cx="8229600" cy="114300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endParaRPr dirty="0"/>
          </a:p>
        </p:txBody>
      </p:sp>
      <p:sp>
        <p:nvSpPr>
          <p:cNvPr id="5" name="Content Placeholder 2">
            <a:extLst>
              <a:ext uri="{FF2B5EF4-FFF2-40B4-BE49-F238E27FC236}">
                <a16:creationId xmlns:a16="http://schemas.microsoft.com/office/drawing/2014/main" id="{9F79F4C4-3E77-519F-7B96-E43A18D1A769}"/>
              </a:ext>
            </a:extLst>
          </p:cNvPr>
          <p:cNvSpPr>
            <a:spLocks noGrp="1"/>
          </p:cNvSpPr>
          <p:nvPr/>
        </p:nvSpPr>
        <p:spPr>
          <a:xfrm>
            <a:off x="457200" y="1828799"/>
            <a:ext cx="8229600" cy="4525963"/>
          </a:xfrm>
          <a:prstGeom prst="rect">
            <a:avLst/>
          </a:prstGeom>
        </p:spPr>
        <p:txBody>
          <a:bodyPr vert="horz" lIns="91440" tIns="45720" rIns="91440" bIns="45720" rtlCol="0">
            <a:normAutofit fontScale="85000" lnSpcReduction="1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endParaRPr/>
          </a:p>
          <a:p>
            <a:r>
              <a:t>1. Fonction pairs() : génère les couples triés et la liste d’amis</a:t>
            </a:r>
          </a:p>
          <a:p>
            <a:r>
              <a:t>2. Variables p1, p2, p3... : différentes étapes RDD du traitement</a:t>
            </a:r>
          </a:p>
          <a:p>
            <a:r>
              <a:t>3. saveAsTextFile : enregistre les résultats dans un dossier</a:t>
            </a:r>
          </a:p>
          <a:p>
            <a:r>
              <a:t>4. Amis communs pour 0–4 : 1, pour 1–2 : 0</a:t>
            </a:r>
          </a:p>
          <a:p>
            <a:r>
              <a:t>5. Complexité de l’intersection : O(n × m)</a:t>
            </a:r>
          </a:p>
        </p:txBody>
      </p:sp>
    </p:spTree>
    <p:extLst>
      <p:ext uri="{BB962C8B-B14F-4D97-AF65-F5344CB8AC3E}">
        <p14:creationId xmlns:p14="http://schemas.microsoft.com/office/powerpoint/2010/main" val="1338417690"/>
      </p:ext>
    </p:extLst>
  </p:cSld>
  <p:clrMapOvr>
    <a:masterClrMapping/>
  </p:clrMapOvr>
</p:sld>
</file>

<file path=ppt/theme/theme1.xml><?xml version="1.0" encoding="utf-8"?>
<a:theme xmlns:a="http://schemas.openxmlformats.org/drawingml/2006/main" name="Facette">
  <a:themeElements>
    <a:clrScheme name="Bleu">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Consolas-Verdana">
      <a:majorFont>
        <a:latin typeface="Consolas" panose="020B0609020204030204"/>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Verdana" panose="020B060403050404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Riblet">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7145" cap="flat" cmpd="sng" algn="ctr">
          <a:solidFill>
            <a:schemeClr val="phClr"/>
          </a:solidFill>
          <a:prstDash val="solid"/>
        </a:ln>
        <a:ln w="58420" cap="flat" cmpd="thickThin" algn="ctr">
          <a:solidFill>
            <a:schemeClr val="phClr">
              <a:shade val="95000"/>
              <a:alpha val="50000"/>
              <a:satMod val="150000"/>
            </a:schemeClr>
          </a:solidFill>
          <a:prstDash val="solid"/>
        </a:ln>
      </a:lnStyleLst>
      <a:effectStyleLst>
        <a:effectStyle>
          <a:effectLst/>
        </a:effectStyle>
        <a:effectStyle>
          <a:effectLst>
            <a:outerShdw blurRad="50800" dist="38100" dir="2700000" rotWithShape="0">
              <a:srgbClr val="000000">
                <a:alpha val="60000"/>
              </a:srgbClr>
            </a:outerShdw>
          </a:effectLst>
          <a:scene3d>
            <a:camera prst="orthographicFront">
              <a:rot lat="0" lon="0" rev="0"/>
            </a:camera>
            <a:lightRig rig="flat" dir="tl"/>
          </a:scene3d>
          <a:sp3d prstMaterial="flat">
            <a:bevelT w="31750" h="63500" prst="riblet"/>
          </a:sp3d>
        </a:effectStyle>
        <a:effectStyle>
          <a:effectLst>
            <a:outerShdw blurRad="50800" dist="38100" dir="2700000" algn="ctr" rotWithShape="0">
              <a:srgbClr val="000000">
                <a:alpha val="60000"/>
              </a:srgbClr>
            </a:outerShdw>
          </a:effectLst>
          <a:scene3d>
            <a:camera prst="orthographicFront">
              <a:rot lat="0" lon="0" rev="0"/>
            </a:camera>
            <a:lightRig rig="flat" dir="tl"/>
          </a:scene3d>
          <a:sp3d prstMaterial="flat">
            <a:bevelT w="57150" h="114300" prst="riblet"/>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56</TotalTime>
  <Words>522</Words>
  <Application>Microsoft Office PowerPoint</Application>
  <PresentationFormat>Affichage à l'écran (4:3)</PresentationFormat>
  <Paragraphs>80</Paragraphs>
  <Slides>16</Slides>
  <Notes>0</Notes>
  <HiddenSlides>0</HiddenSlides>
  <MMClips>0</MMClips>
  <ScaleCrop>false</ScaleCrop>
  <HeadingPairs>
    <vt:vector size="6" baseType="variant">
      <vt:variant>
        <vt:lpstr>Polices utilisées</vt:lpstr>
      </vt:variant>
      <vt:variant>
        <vt:i4>6</vt:i4>
      </vt:variant>
      <vt:variant>
        <vt:lpstr>Thème</vt:lpstr>
      </vt:variant>
      <vt:variant>
        <vt:i4>1</vt:i4>
      </vt:variant>
      <vt:variant>
        <vt:lpstr>Titres des diapositives</vt:lpstr>
      </vt:variant>
      <vt:variant>
        <vt:i4>16</vt:i4>
      </vt:variant>
    </vt:vector>
  </HeadingPairs>
  <TitlesOfParts>
    <vt:vector size="23" baseType="lpstr">
      <vt:lpstr>Arial</vt:lpstr>
      <vt:lpstr>Calibri</vt:lpstr>
      <vt:lpstr>Consolas</vt:lpstr>
      <vt:lpstr>Segoe UI</vt:lpstr>
      <vt:lpstr>Verdana</vt:lpstr>
      <vt:lpstr>Wingdings 3</vt:lpstr>
      <vt:lpstr>Facette</vt:lpstr>
      <vt:lpstr>Présentation PowerPoint</vt:lpstr>
      <vt:lpstr>Plan</vt:lpstr>
      <vt:lpstr>Introduction</vt:lpstr>
      <vt:lpstr> Présentation du TP</vt:lpstr>
      <vt:lpstr>Partie 1:Objectif </vt:lpstr>
      <vt:lpstr>Étapes du traitement Spark </vt:lpstr>
      <vt:lpstr>Présentation PowerPoint</vt:lpstr>
      <vt:lpstr>Présentation PowerPoint</vt:lpstr>
      <vt:lpstr>Réponses aux questions du TP </vt:lpstr>
      <vt:lpstr>Partie 2: Objectifs </vt:lpstr>
      <vt:lpstr>Outils utilisés </vt:lpstr>
      <vt:lpstr>Étapes de réalisation </vt:lpstr>
      <vt:lpstr>Présentation PowerPoint</vt:lpstr>
      <vt:lpstr>Problèmes rencontrés </vt:lpstr>
      <vt:lpstr>Présentation PowerPoint</vt:lpstr>
      <vt:lpstr> Conclusion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22248</dc:creator>
  <cp:keywords/>
  <dc:description>generated using python-pptx</dc:description>
  <cp:lastModifiedBy>tijanibefa@gmail.com</cp:lastModifiedBy>
  <cp:revision>4</cp:revision>
  <dcterms:created xsi:type="dcterms:W3CDTF">2013-01-27T09:14:16Z</dcterms:created>
  <dcterms:modified xsi:type="dcterms:W3CDTF">2025-07-01T09:27:47Z</dcterms:modified>
  <cp:category/>
</cp:coreProperties>
</file>

<file path=docProps/thumbnail.jpeg>
</file>